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embeddedFontLst>
    <p:embeddedFont>
      <p:font typeface="Barlow Semi Condensed" panose="020B0604020202020204" charset="0"/>
      <p:regular r:id="rId21"/>
      <p:bold r:id="rId22"/>
      <p:italic r:id="rId23"/>
      <p:boldItalic r:id="rId24"/>
    </p:embeddedFont>
    <p:embeddedFont>
      <p:font typeface="Barlow Semi Condensed Light" panose="020B0604020202020204" charset="0"/>
      <p:regular r:id="rId25"/>
      <p:bold r:id="rId26"/>
      <p:italic r:id="rId27"/>
      <p:boldItalic r:id="rId28"/>
    </p:embeddedFont>
    <p:embeddedFont>
      <p:font typeface="BenchNine" panose="020B0604020202020204" charset="0"/>
      <p:regular r:id="rId29"/>
      <p:bold r:id="rId30"/>
    </p:embeddedFont>
    <p:embeddedFont>
      <p:font typeface="Joti One" panose="020B0604020202020204" charset="0"/>
      <p:regular r:id="rId31"/>
    </p:embeddedFont>
    <p:embeddedFont>
      <p:font typeface="Sue Ellen Francisco" panose="020B0604020202020204" charset="0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0e38512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327" y="685781"/>
            <a:ext cx="4569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0e385128_0_194:notes"/>
          <p:cNvSpPr txBox="1">
            <a:spLocks noGrp="1"/>
          </p:cNvSpPr>
          <p:nvPr>
            <p:ph type="body" idx="1"/>
          </p:nvPr>
        </p:nvSpPr>
        <p:spPr>
          <a:xfrm>
            <a:off x="685792" y="434339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750e38540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750e38540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50e38540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50e38540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50e3855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50e3855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50e38555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50e38555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50e3855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50e38556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750e38556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750e38556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50e38556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750e38556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50e38556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50e38556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50e385128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50e385128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0e385128_0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750e385128_0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50e385128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50e385128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50e385128_0_7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50e385128_0_7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0e385128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0e385128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50e38540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50e38540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50e38540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50e38540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750e385128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750e385128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2867538" y="2065963"/>
            <a:ext cx="3408900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4800" i="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3053675" y="2784463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57" name="Google Shape;57;p1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37700" y="1815411"/>
            <a:ext cx="28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2897400" y="2868788"/>
            <a:ext cx="3349200" cy="45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6"/>
          <p:cNvGrpSpPr/>
          <p:nvPr/>
        </p:nvGrpSpPr>
        <p:grpSpPr>
          <a:xfrm rot="10800000" flipH="1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66" name="Google Shape;66;p16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60200" y="2984400"/>
            <a:ext cx="2823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600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1948925" y="2131725"/>
            <a:ext cx="52461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2410000" y="148352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2555500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 idx="2"/>
          </p:nvPr>
        </p:nvSpPr>
        <p:spPr>
          <a:xfrm>
            <a:off x="4756393" y="1483517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3"/>
          </p:nvPr>
        </p:nvSpPr>
        <p:spPr>
          <a:xfrm>
            <a:off x="4901893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title" idx="4"/>
          </p:nvPr>
        </p:nvSpPr>
        <p:spPr>
          <a:xfrm>
            <a:off x="4756393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ubTitle" idx="5"/>
          </p:nvPr>
        </p:nvSpPr>
        <p:spPr>
          <a:xfrm>
            <a:off x="4901893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 idx="6" hasCustomPrompt="1"/>
          </p:nvPr>
        </p:nvSpPr>
        <p:spPr>
          <a:xfrm>
            <a:off x="2410000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 idx="7" hasCustomPrompt="1"/>
          </p:nvPr>
        </p:nvSpPr>
        <p:spPr>
          <a:xfrm>
            <a:off x="4756393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80" name="Google Shape;80;p18"/>
          <p:cNvSpPr txBox="1">
            <a:spLocks noGrp="1"/>
          </p:cNvSpPr>
          <p:nvPr>
            <p:ph type="title" idx="8" hasCustomPrompt="1"/>
          </p:nvPr>
        </p:nvSpPr>
        <p:spPr>
          <a:xfrm>
            <a:off x="4968493" y="2984003"/>
            <a:ext cx="15534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 idx="9"/>
          </p:nvPr>
        </p:nvSpPr>
        <p:spPr>
          <a:xfrm>
            <a:off x="2410000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ubTitle" idx="13"/>
          </p:nvPr>
        </p:nvSpPr>
        <p:spPr>
          <a:xfrm>
            <a:off x="2555500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 idx="14" hasCustomPrompt="1"/>
          </p:nvPr>
        </p:nvSpPr>
        <p:spPr>
          <a:xfrm>
            <a:off x="2410000" y="298400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48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ubTitle" idx="1"/>
          </p:nvPr>
        </p:nvSpPr>
        <p:spPr>
          <a:xfrm>
            <a:off x="2480101" y="362295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19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88" name="Google Shape;88;p19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9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914400" y="1213375"/>
            <a:ext cx="2916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ubTitle" idx="1"/>
          </p:nvPr>
        </p:nvSpPr>
        <p:spPr>
          <a:xfrm>
            <a:off x="914400" y="2579800"/>
            <a:ext cx="6015600" cy="194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0"/>
          <p:cNvSpPr/>
          <p:nvPr/>
        </p:nvSpPr>
        <p:spPr>
          <a:xfrm flipH="1">
            <a:off x="723259" y="644277"/>
            <a:ext cx="1430061" cy="1186625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356560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03306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2"/>
          </p:nvPr>
        </p:nvSpPr>
        <p:spPr>
          <a:xfrm>
            <a:off x="4933088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title" idx="3"/>
          </p:nvPr>
        </p:nvSpPr>
        <p:spPr>
          <a:xfrm>
            <a:off x="5609588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 idx="4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subTitle" idx="1"/>
          </p:nvPr>
        </p:nvSpPr>
        <p:spPr>
          <a:xfrm>
            <a:off x="12070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3"/>
          </p:nvPr>
        </p:nvSpPr>
        <p:spPr>
          <a:xfrm>
            <a:off x="360630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5"/>
          </p:nvPr>
        </p:nvSpPr>
        <p:spPr>
          <a:xfrm>
            <a:off x="60069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 idx="6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 flipH="1">
            <a:off x="3911812" y="1737250"/>
            <a:ext cx="43131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ubTitle" idx="1"/>
          </p:nvPr>
        </p:nvSpPr>
        <p:spPr>
          <a:xfrm flipH="1">
            <a:off x="5424408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911909" y="933125"/>
            <a:ext cx="26763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CUSTOM_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/>
          <p:nvPr/>
        </p:nvSpPr>
        <p:spPr>
          <a:xfrm rot="10800000" flipH="1">
            <a:off x="2326312" y="871261"/>
            <a:ext cx="4491286" cy="3544038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CUSTOM_6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subTitle" idx="1"/>
          </p:nvPr>
        </p:nvSpPr>
        <p:spPr>
          <a:xfrm>
            <a:off x="2895550" y="2995475"/>
            <a:ext cx="3422400" cy="30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 hasCustomPrompt="1"/>
          </p:nvPr>
        </p:nvSpPr>
        <p:spPr>
          <a:xfrm>
            <a:off x="2088750" y="1787250"/>
            <a:ext cx="4966500" cy="1113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72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subTitle" idx="1"/>
          </p:nvPr>
        </p:nvSpPr>
        <p:spPr>
          <a:xfrm>
            <a:off x="2827350" y="1638000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ubTitle" idx="2"/>
          </p:nvPr>
        </p:nvSpPr>
        <p:spPr>
          <a:xfrm>
            <a:off x="2827350" y="2833794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subTitle" idx="3"/>
          </p:nvPr>
        </p:nvSpPr>
        <p:spPr>
          <a:xfrm>
            <a:off x="2827350" y="4045475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 hasCustomPrompt="1"/>
          </p:nvPr>
        </p:nvSpPr>
        <p:spPr>
          <a:xfrm>
            <a:off x="2827350" y="940200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 idx="4" hasCustomPrompt="1"/>
          </p:nvPr>
        </p:nvSpPr>
        <p:spPr>
          <a:xfrm>
            <a:off x="2827350" y="2151873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 idx="5" hasCustomPrompt="1"/>
          </p:nvPr>
        </p:nvSpPr>
        <p:spPr>
          <a:xfrm>
            <a:off x="2827350" y="3347674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Two Conten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967881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ubTitle" idx="1"/>
          </p:nvPr>
        </p:nvSpPr>
        <p:spPr>
          <a:xfrm>
            <a:off x="758031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 idx="2"/>
          </p:nvPr>
        </p:nvSpPr>
        <p:spPr>
          <a:xfrm>
            <a:off x="6336894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ubTitle" idx="3"/>
          </p:nvPr>
        </p:nvSpPr>
        <p:spPr>
          <a:xfrm>
            <a:off x="6127044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 idx="4"/>
          </p:nvPr>
        </p:nvSpPr>
        <p:spPr>
          <a:xfrm>
            <a:off x="3651737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subTitle" idx="5"/>
          </p:nvPr>
        </p:nvSpPr>
        <p:spPr>
          <a:xfrm>
            <a:off x="3441887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 idx="6"/>
          </p:nvPr>
        </p:nvSpPr>
        <p:spPr>
          <a:xfrm>
            <a:off x="3651737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ubTitle" idx="7"/>
          </p:nvPr>
        </p:nvSpPr>
        <p:spPr>
          <a:xfrm>
            <a:off x="3441887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title" idx="8"/>
          </p:nvPr>
        </p:nvSpPr>
        <p:spPr>
          <a:xfrm>
            <a:off x="967881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ubTitle" idx="9"/>
          </p:nvPr>
        </p:nvSpPr>
        <p:spPr>
          <a:xfrm>
            <a:off x="758031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title" idx="13"/>
          </p:nvPr>
        </p:nvSpPr>
        <p:spPr>
          <a:xfrm>
            <a:off x="6336894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subTitle" idx="14"/>
          </p:nvPr>
        </p:nvSpPr>
        <p:spPr>
          <a:xfrm>
            <a:off x="6127044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title" idx="15"/>
          </p:nvPr>
        </p:nvSpPr>
        <p:spPr>
          <a:xfrm>
            <a:off x="1739850" y="6575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CUSTOM_1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1140013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subTitle" idx="1"/>
          </p:nvPr>
        </p:nvSpPr>
        <p:spPr>
          <a:xfrm>
            <a:off x="1140013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2784171" y="1838000"/>
            <a:ext cx="106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subTitle" idx="1"/>
          </p:nvPr>
        </p:nvSpPr>
        <p:spPr>
          <a:xfrm>
            <a:off x="2274138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5560074" y="1838000"/>
            <a:ext cx="9261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subTitle" idx="1"/>
          </p:nvPr>
        </p:nvSpPr>
        <p:spPr>
          <a:xfrm>
            <a:off x="5560063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>
            <a:spLocks noGrp="1"/>
          </p:cNvSpPr>
          <p:nvPr>
            <p:ph type="title"/>
          </p:nvPr>
        </p:nvSpPr>
        <p:spPr>
          <a:xfrm flipH="1">
            <a:off x="2714350" y="15351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subTitle" idx="1"/>
          </p:nvPr>
        </p:nvSpPr>
        <p:spPr>
          <a:xfrm flipH="1">
            <a:off x="2597100" y="2753700"/>
            <a:ext cx="3949800" cy="85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3"/>
          <p:cNvSpPr txBox="1"/>
          <p:nvPr/>
        </p:nvSpPr>
        <p:spPr>
          <a:xfrm>
            <a:off x="1360050" y="3845025"/>
            <a:ext cx="64239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/>
              </a:rPr>
              <a:t>Slidesgo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/>
              </a:rPr>
              <a:t>Flaticon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9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/>
              </a:rPr>
              <a:t>Freepik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4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>
            <a:spLocks noGrp="1"/>
          </p:cNvSpPr>
          <p:nvPr>
            <p:ph type="title"/>
          </p:nvPr>
        </p:nvSpPr>
        <p:spPr>
          <a:xfrm>
            <a:off x="1163938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Snap Words</a:t>
            </a:r>
            <a:endParaRPr sz="10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Unit 5</a:t>
            </a:r>
            <a:endParaRPr sz="10000"/>
          </a:p>
        </p:txBody>
      </p:sp>
      <p:grpSp>
        <p:nvGrpSpPr>
          <p:cNvPr id="163" name="Google Shape;163;p36"/>
          <p:cNvGrpSpPr/>
          <p:nvPr/>
        </p:nvGrpSpPr>
        <p:grpSpPr>
          <a:xfrm>
            <a:off x="617971" y="-186162"/>
            <a:ext cx="7847630" cy="4656031"/>
            <a:chOff x="617971" y="-186162"/>
            <a:chExt cx="7847630" cy="4656031"/>
          </a:xfrm>
        </p:grpSpPr>
        <p:grpSp>
          <p:nvGrpSpPr>
            <p:cNvPr id="164" name="Google Shape;164;p36"/>
            <p:cNvGrpSpPr/>
            <p:nvPr/>
          </p:nvGrpSpPr>
          <p:grpSpPr>
            <a:xfrm>
              <a:off x="3341163" y="-186162"/>
              <a:ext cx="2208900" cy="1672925"/>
              <a:chOff x="3341163" y="-186162"/>
              <a:chExt cx="2208900" cy="1672925"/>
            </a:xfrm>
          </p:grpSpPr>
          <p:grpSp>
            <p:nvGrpSpPr>
              <p:cNvPr id="165" name="Google Shape;165;p36"/>
              <p:cNvGrpSpPr/>
              <p:nvPr/>
            </p:nvGrpSpPr>
            <p:grpSpPr>
              <a:xfrm>
                <a:off x="3341163" y="-53789"/>
                <a:ext cx="506501" cy="1540552"/>
                <a:chOff x="3341163" y="-53789"/>
                <a:chExt cx="506501" cy="1540552"/>
              </a:xfrm>
            </p:grpSpPr>
            <p:sp>
              <p:nvSpPr>
                <p:cNvPr id="166" name="Google Shape;166;p36"/>
                <p:cNvSpPr/>
                <p:nvPr/>
              </p:nvSpPr>
              <p:spPr>
                <a:xfrm>
                  <a:off x="3488137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36"/>
                <p:cNvSpPr/>
                <p:nvPr/>
              </p:nvSpPr>
              <p:spPr>
                <a:xfrm>
                  <a:off x="3459121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1" y="1"/>
                        <a:pt x="1179" y="27"/>
                        <a:pt x="1175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8" y="2854"/>
                        <a:pt x="0" y="3498"/>
                        <a:pt x="128" y="4132"/>
                      </a:cubicBezTo>
                      <a:cubicBezTo>
                        <a:pt x="368" y="5317"/>
                        <a:pt x="1553" y="5900"/>
                        <a:pt x="2668" y="6031"/>
                      </a:cubicBezTo>
                      <a:cubicBezTo>
                        <a:pt x="2761" y="6042"/>
                        <a:pt x="2857" y="6048"/>
                        <a:pt x="2955" y="6048"/>
                      </a:cubicBezTo>
                      <a:cubicBezTo>
                        <a:pt x="3463" y="6048"/>
                        <a:pt x="4017" y="5901"/>
                        <a:pt x="4435" y="5643"/>
                      </a:cubicBezTo>
                      <a:cubicBezTo>
                        <a:pt x="4892" y="5359"/>
                        <a:pt x="5097" y="4742"/>
                        <a:pt x="5274" y="4257"/>
                      </a:cubicBezTo>
                      <a:cubicBezTo>
                        <a:pt x="5509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2" y="82"/>
                        <a:pt x="4269" y="56"/>
                        <a:pt x="4228" y="56"/>
                      </a:cubicBezTo>
                      <a:cubicBezTo>
                        <a:pt x="4187" y="56"/>
                        <a:pt x="4149" y="82"/>
                        <a:pt x="4155" y="133"/>
                      </a:cubicBezTo>
                      <a:cubicBezTo>
                        <a:pt x="4203" y="563"/>
                        <a:pt x="4380" y="882"/>
                        <a:pt x="4606" y="1243"/>
                      </a:cubicBezTo>
                      <a:cubicBezTo>
                        <a:pt x="4924" y="1745"/>
                        <a:pt x="5167" y="2244"/>
                        <a:pt x="5263" y="2839"/>
                      </a:cubicBezTo>
                      <a:cubicBezTo>
                        <a:pt x="5385" y="3571"/>
                        <a:pt x="5149" y="4482"/>
                        <a:pt x="4719" y="5092"/>
                      </a:cubicBezTo>
                      <a:cubicBezTo>
                        <a:pt x="4339" y="5632"/>
                        <a:pt x="3635" y="5881"/>
                        <a:pt x="2969" y="5881"/>
                      </a:cubicBezTo>
                      <a:cubicBezTo>
                        <a:pt x="2799" y="5881"/>
                        <a:pt x="2630" y="5865"/>
                        <a:pt x="2471" y="5833"/>
                      </a:cubicBezTo>
                      <a:cubicBezTo>
                        <a:pt x="1906" y="5722"/>
                        <a:pt x="1238" y="5500"/>
                        <a:pt x="811" y="5095"/>
                      </a:cubicBezTo>
                      <a:cubicBezTo>
                        <a:pt x="219" y="4531"/>
                        <a:pt x="157" y="3637"/>
                        <a:pt x="326" y="2881"/>
                      </a:cubicBezTo>
                      <a:cubicBezTo>
                        <a:pt x="541" y="1921"/>
                        <a:pt x="1262" y="1062"/>
                        <a:pt x="1337" y="79"/>
                      </a:cubicBezTo>
                      <a:cubicBezTo>
                        <a:pt x="1341" y="27"/>
                        <a:pt x="1302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36"/>
                <p:cNvSpPr/>
                <p:nvPr/>
              </p:nvSpPr>
              <p:spPr>
                <a:xfrm>
                  <a:off x="3515582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1" y="0"/>
                        <a:pt x="518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39" y="449"/>
                        <a:pt x="151" y="446"/>
                        <a:pt x="164" y="440"/>
                      </a:cubicBezTo>
                      <a:cubicBezTo>
                        <a:pt x="559" y="246"/>
                        <a:pt x="1094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7" y="329"/>
                        <a:pt x="3116" y="192"/>
                        <a:pt x="3023" y="166"/>
                      </a:cubicBezTo>
                      <a:cubicBezTo>
                        <a:pt x="2611" y="67"/>
                        <a:pt x="2118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36"/>
                <p:cNvSpPr/>
                <p:nvPr/>
              </p:nvSpPr>
              <p:spPr>
                <a:xfrm>
                  <a:off x="3517178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20" y="1"/>
                      </a:moveTo>
                      <a:cubicBezTo>
                        <a:pt x="948" y="1"/>
                        <a:pt x="570" y="54"/>
                        <a:pt x="378" y="297"/>
                      </a:cubicBezTo>
                      <a:cubicBezTo>
                        <a:pt x="70" y="684"/>
                        <a:pt x="94" y="1447"/>
                        <a:pt x="11" y="1915"/>
                      </a:cubicBezTo>
                      <a:cubicBezTo>
                        <a:pt x="1" y="1978"/>
                        <a:pt x="54" y="2019"/>
                        <a:pt x="102" y="2019"/>
                      </a:cubicBezTo>
                      <a:cubicBezTo>
                        <a:pt x="134" y="2019"/>
                        <a:pt x="163" y="2001"/>
                        <a:pt x="170" y="1960"/>
                      </a:cubicBezTo>
                      <a:cubicBezTo>
                        <a:pt x="233" y="1613"/>
                        <a:pt x="274" y="1260"/>
                        <a:pt x="347" y="917"/>
                      </a:cubicBezTo>
                      <a:cubicBezTo>
                        <a:pt x="490" y="242"/>
                        <a:pt x="1143" y="192"/>
                        <a:pt x="1722" y="192"/>
                      </a:cubicBezTo>
                      <a:cubicBezTo>
                        <a:pt x="1746" y="192"/>
                        <a:pt x="1771" y="193"/>
                        <a:pt x="1795" y="193"/>
                      </a:cubicBezTo>
                      <a:cubicBezTo>
                        <a:pt x="1880" y="193"/>
                        <a:pt x="1968" y="189"/>
                        <a:pt x="2057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3" y="1048"/>
                      </a:cubicBezTo>
                      <a:cubicBezTo>
                        <a:pt x="2904" y="1346"/>
                        <a:pt x="2932" y="1640"/>
                        <a:pt x="2967" y="1936"/>
                      </a:cubicBezTo>
                      <a:cubicBezTo>
                        <a:pt x="2972" y="1988"/>
                        <a:pt x="3016" y="2015"/>
                        <a:pt x="3057" y="2015"/>
                      </a:cubicBezTo>
                      <a:cubicBezTo>
                        <a:pt x="3097" y="2015"/>
                        <a:pt x="3135" y="1989"/>
                        <a:pt x="3130" y="1936"/>
                      </a:cubicBezTo>
                      <a:cubicBezTo>
                        <a:pt x="3077" y="1492"/>
                        <a:pt x="3109" y="979"/>
                        <a:pt x="2963" y="553"/>
                      </a:cubicBezTo>
                      <a:cubicBezTo>
                        <a:pt x="2790" y="44"/>
                        <a:pt x="2502" y="47"/>
                        <a:pt x="2028" y="33"/>
                      </a:cubicBezTo>
                      <a:cubicBezTo>
                        <a:pt x="1839" y="27"/>
                        <a:pt x="1581" y="1"/>
                        <a:pt x="132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36"/>
                <p:cNvSpPr/>
                <p:nvPr/>
              </p:nvSpPr>
              <p:spPr>
                <a:xfrm>
                  <a:off x="3565409" y="1005250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707" y="1"/>
                      </a:moveTo>
                      <a:cubicBezTo>
                        <a:pt x="489" y="1"/>
                        <a:pt x="222" y="81"/>
                        <a:pt x="111" y="285"/>
                      </a:cubicBezTo>
                      <a:cubicBezTo>
                        <a:pt x="1" y="486"/>
                        <a:pt x="28" y="746"/>
                        <a:pt x="59" y="960"/>
                      </a:cubicBezTo>
                      <a:cubicBezTo>
                        <a:pt x="64" y="1002"/>
                        <a:pt x="92" y="1019"/>
                        <a:pt x="123" y="1019"/>
                      </a:cubicBezTo>
                      <a:cubicBezTo>
                        <a:pt x="170" y="1019"/>
                        <a:pt x="224" y="978"/>
                        <a:pt x="215" y="916"/>
                      </a:cubicBezTo>
                      <a:cubicBezTo>
                        <a:pt x="194" y="749"/>
                        <a:pt x="163" y="521"/>
                        <a:pt x="253" y="368"/>
                      </a:cubicBezTo>
                      <a:cubicBezTo>
                        <a:pt x="338" y="220"/>
                        <a:pt x="532" y="164"/>
                        <a:pt x="700" y="164"/>
                      </a:cubicBezTo>
                      <a:cubicBezTo>
                        <a:pt x="724" y="164"/>
                        <a:pt x="747" y="165"/>
                        <a:pt x="770" y="167"/>
                      </a:cubicBezTo>
                      <a:cubicBezTo>
                        <a:pt x="1240" y="216"/>
                        <a:pt x="1130" y="594"/>
                        <a:pt x="1161" y="940"/>
                      </a:cubicBezTo>
                      <a:cubicBezTo>
                        <a:pt x="1164" y="992"/>
                        <a:pt x="1208" y="1018"/>
                        <a:pt x="1249" y="1018"/>
                      </a:cubicBezTo>
                      <a:cubicBezTo>
                        <a:pt x="1290" y="1018"/>
                        <a:pt x="1329" y="992"/>
                        <a:pt x="1324" y="940"/>
                      </a:cubicBezTo>
                      <a:cubicBezTo>
                        <a:pt x="1303" y="722"/>
                        <a:pt x="1359" y="472"/>
                        <a:pt x="1261" y="268"/>
                      </a:cubicBezTo>
                      <a:cubicBezTo>
                        <a:pt x="1165" y="71"/>
                        <a:pt x="908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36"/>
                <p:cNvSpPr/>
                <p:nvPr/>
              </p:nvSpPr>
              <p:spPr>
                <a:xfrm>
                  <a:off x="3517328" y="1147798"/>
                  <a:ext cx="43792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8" h="436" extrusionOk="0">
                      <a:moveTo>
                        <a:pt x="123" y="1"/>
                      </a:moveTo>
                      <a:cubicBezTo>
                        <a:pt x="57" y="1"/>
                        <a:pt x="1" y="83"/>
                        <a:pt x="63" y="136"/>
                      </a:cubicBezTo>
                      <a:cubicBezTo>
                        <a:pt x="268" y="310"/>
                        <a:pt x="503" y="410"/>
                        <a:pt x="770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7" y="435"/>
                        <a:pt x="874" y="282"/>
                        <a:pt x="770" y="272"/>
                      </a:cubicBezTo>
                      <a:cubicBezTo>
                        <a:pt x="552" y="251"/>
                        <a:pt x="348" y="165"/>
                        <a:pt x="178" y="23"/>
                      </a:cubicBezTo>
                      <a:cubicBezTo>
                        <a:pt x="160" y="7"/>
                        <a:pt x="141" y="1"/>
                        <a:pt x="1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36"/>
                <p:cNvSpPr/>
                <p:nvPr/>
              </p:nvSpPr>
              <p:spPr>
                <a:xfrm>
                  <a:off x="3627955" y="1142711"/>
                  <a:ext cx="4708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8" extrusionOk="0">
                      <a:moveTo>
                        <a:pt x="822" y="1"/>
                      </a:moveTo>
                      <a:cubicBezTo>
                        <a:pt x="804" y="1"/>
                        <a:pt x="784" y="8"/>
                        <a:pt x="766" y="24"/>
                      </a:cubicBezTo>
                      <a:cubicBezTo>
                        <a:pt x="603" y="174"/>
                        <a:pt x="345" y="304"/>
                        <a:pt x="118" y="304"/>
                      </a:cubicBezTo>
                      <a:cubicBezTo>
                        <a:pt x="115" y="304"/>
                        <a:pt x="111" y="304"/>
                        <a:pt x="108" y="304"/>
                      </a:cubicBezTo>
                      <a:cubicBezTo>
                        <a:pt x="107" y="304"/>
                        <a:pt x="106" y="304"/>
                        <a:pt x="105" y="304"/>
                      </a:cubicBezTo>
                      <a:cubicBezTo>
                        <a:pt x="1" y="304"/>
                        <a:pt x="2" y="464"/>
                        <a:pt x="108" y="467"/>
                      </a:cubicBezTo>
                      <a:cubicBezTo>
                        <a:pt x="111" y="467"/>
                        <a:pt x="114" y="467"/>
                        <a:pt x="117" y="467"/>
                      </a:cubicBezTo>
                      <a:cubicBezTo>
                        <a:pt x="388" y="467"/>
                        <a:pt x="685" y="316"/>
                        <a:pt x="884" y="138"/>
                      </a:cubicBezTo>
                      <a:cubicBezTo>
                        <a:pt x="943" y="84"/>
                        <a:pt x="888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36"/>
                <p:cNvSpPr/>
                <p:nvPr/>
              </p:nvSpPr>
              <p:spPr>
                <a:xfrm>
                  <a:off x="3575584" y="1130990"/>
                  <a:ext cx="18554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38" extrusionOk="0">
                      <a:moveTo>
                        <a:pt x="259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1" y="4397"/>
                        <a:pt x="54" y="4438"/>
                        <a:pt x="101" y="4438"/>
                      </a:cubicBezTo>
                      <a:cubicBezTo>
                        <a:pt x="133" y="4438"/>
                        <a:pt x="161" y="4420"/>
                        <a:pt x="167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300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36"/>
                <p:cNvSpPr/>
                <p:nvPr/>
              </p:nvSpPr>
              <p:spPr>
                <a:xfrm>
                  <a:off x="3599625" y="1131040"/>
                  <a:ext cx="376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" h="4285" extrusionOk="0">
                      <a:moveTo>
                        <a:pt x="78" y="1"/>
                      </a:moveTo>
                      <a:cubicBezTo>
                        <a:pt x="38" y="1"/>
                        <a:pt x="0" y="26"/>
                        <a:pt x="7" y="77"/>
                      </a:cubicBezTo>
                      <a:cubicBezTo>
                        <a:pt x="180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4" y="4284"/>
                      </a:cubicBezTo>
                      <a:cubicBezTo>
                        <a:pt x="701" y="4284"/>
                        <a:pt x="754" y="4243"/>
                        <a:pt x="742" y="4180"/>
                      </a:cubicBezTo>
                      <a:cubicBezTo>
                        <a:pt x="510" y="2822"/>
                        <a:pt x="340" y="1450"/>
                        <a:pt x="170" y="77"/>
                      </a:cubicBezTo>
                      <a:cubicBezTo>
                        <a:pt x="165" y="27"/>
                        <a:pt x="120" y="1"/>
                        <a:pt x="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36"/>
                <p:cNvSpPr/>
                <p:nvPr/>
              </p:nvSpPr>
              <p:spPr>
                <a:xfrm>
                  <a:off x="3406701" y="1167151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4" y="1"/>
                      </a:moveTo>
                      <a:cubicBezTo>
                        <a:pt x="58" y="1"/>
                        <a:pt x="0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3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5" y="410"/>
                        <a:pt x="656" y="351"/>
                        <a:pt x="511" y="286"/>
                      </a:cubicBezTo>
                      <a:cubicBezTo>
                        <a:pt x="379" y="230"/>
                        <a:pt x="251" y="168"/>
                        <a:pt x="178" y="39"/>
                      </a:cubicBezTo>
                      <a:cubicBezTo>
                        <a:pt x="163" y="12"/>
                        <a:pt x="138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36"/>
                <p:cNvSpPr/>
                <p:nvPr/>
              </p:nvSpPr>
              <p:spPr>
                <a:xfrm>
                  <a:off x="3341163" y="1288152"/>
                  <a:ext cx="88981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" h="238" extrusionOk="0">
                      <a:moveTo>
                        <a:pt x="1146" y="1"/>
                      </a:moveTo>
                      <a:cubicBezTo>
                        <a:pt x="797" y="1"/>
                        <a:pt x="449" y="28"/>
                        <a:pt x="99" y="81"/>
                      </a:cubicBezTo>
                      <a:cubicBezTo>
                        <a:pt x="1" y="94"/>
                        <a:pt x="36" y="238"/>
                        <a:pt x="129" y="238"/>
                      </a:cubicBezTo>
                      <a:cubicBezTo>
                        <a:pt x="134" y="238"/>
                        <a:pt x="139" y="237"/>
                        <a:pt x="144" y="236"/>
                      </a:cubicBezTo>
                      <a:cubicBezTo>
                        <a:pt x="467" y="188"/>
                        <a:pt x="790" y="165"/>
                        <a:pt x="1115" y="165"/>
                      </a:cubicBezTo>
                      <a:cubicBezTo>
                        <a:pt x="1302" y="165"/>
                        <a:pt x="1490" y="173"/>
                        <a:pt x="1679" y="188"/>
                      </a:cubicBezTo>
                      <a:cubicBezTo>
                        <a:pt x="1681" y="188"/>
                        <a:pt x="1683" y="188"/>
                        <a:pt x="1685" y="188"/>
                      </a:cubicBezTo>
                      <a:cubicBezTo>
                        <a:pt x="1783" y="188"/>
                        <a:pt x="1781" y="32"/>
                        <a:pt x="1679" y="22"/>
                      </a:cubicBezTo>
                      <a:cubicBezTo>
                        <a:pt x="1501" y="8"/>
                        <a:pt x="1324" y="1"/>
                        <a:pt x="114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36"/>
                <p:cNvSpPr/>
                <p:nvPr/>
              </p:nvSpPr>
              <p:spPr>
                <a:xfrm>
                  <a:off x="3760827" y="1283464"/>
                  <a:ext cx="8683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196" extrusionOk="0">
                      <a:moveTo>
                        <a:pt x="540" y="0"/>
                      </a:moveTo>
                      <a:cubicBezTo>
                        <a:pt x="395" y="0"/>
                        <a:pt x="250" y="2"/>
                        <a:pt x="105" y="5"/>
                      </a:cubicBezTo>
                      <a:cubicBezTo>
                        <a:pt x="2" y="8"/>
                        <a:pt x="1" y="168"/>
                        <a:pt x="102" y="168"/>
                      </a:cubicBezTo>
                      <a:cubicBezTo>
                        <a:pt x="103" y="168"/>
                        <a:pt x="104" y="168"/>
                        <a:pt x="105" y="168"/>
                      </a:cubicBezTo>
                      <a:cubicBezTo>
                        <a:pt x="253" y="165"/>
                        <a:pt x="402" y="163"/>
                        <a:pt x="550" y="163"/>
                      </a:cubicBezTo>
                      <a:cubicBezTo>
                        <a:pt x="911" y="163"/>
                        <a:pt x="1272" y="173"/>
                        <a:pt x="1633" y="195"/>
                      </a:cubicBezTo>
                      <a:cubicBezTo>
                        <a:pt x="1635" y="196"/>
                        <a:pt x="1638" y="196"/>
                        <a:pt x="1640" y="196"/>
                      </a:cubicBezTo>
                      <a:cubicBezTo>
                        <a:pt x="1740" y="196"/>
                        <a:pt x="1735" y="39"/>
                        <a:pt x="1633" y="33"/>
                      </a:cubicBezTo>
                      <a:cubicBezTo>
                        <a:pt x="1269" y="10"/>
                        <a:pt x="904" y="0"/>
                        <a:pt x="54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36"/>
                <p:cNvSpPr/>
                <p:nvPr/>
              </p:nvSpPr>
              <p:spPr>
                <a:xfrm>
                  <a:off x="3731649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8" y="0"/>
                        <a:pt x="1" y="109"/>
                        <a:pt x="80" y="153"/>
                      </a:cubicBezTo>
                      <a:cubicBezTo>
                        <a:pt x="354" y="303"/>
                        <a:pt x="613" y="472"/>
                        <a:pt x="860" y="666"/>
                      </a:cubicBezTo>
                      <a:cubicBezTo>
                        <a:pt x="876" y="679"/>
                        <a:pt x="895" y="684"/>
                        <a:pt x="912" y="684"/>
                      </a:cubicBezTo>
                      <a:cubicBezTo>
                        <a:pt x="981" y="684"/>
                        <a:pt x="1041" y="601"/>
                        <a:pt x="974" y="548"/>
                      </a:cubicBezTo>
                      <a:cubicBezTo>
                        <a:pt x="717" y="347"/>
                        <a:pt x="447" y="167"/>
                        <a:pt x="160" y="11"/>
                      </a:cubicBezTo>
                      <a:cubicBezTo>
                        <a:pt x="146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36"/>
                <p:cNvSpPr/>
                <p:nvPr/>
              </p:nvSpPr>
              <p:spPr>
                <a:xfrm>
                  <a:off x="3441216" y="1442671"/>
                  <a:ext cx="396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4" h="884" extrusionOk="0">
                      <a:moveTo>
                        <a:pt x="677" y="0"/>
                      </a:moveTo>
                      <a:cubicBezTo>
                        <a:pt x="651" y="0"/>
                        <a:pt x="625" y="11"/>
                        <a:pt x="605" y="35"/>
                      </a:cubicBezTo>
                      <a:cubicBezTo>
                        <a:pt x="418" y="277"/>
                        <a:pt x="231" y="523"/>
                        <a:pt x="44" y="766"/>
                      </a:cubicBezTo>
                      <a:cubicBezTo>
                        <a:pt x="0" y="825"/>
                        <a:pt x="58" y="884"/>
                        <a:pt x="118" y="884"/>
                      </a:cubicBezTo>
                      <a:cubicBezTo>
                        <a:pt x="143" y="884"/>
                        <a:pt x="168" y="874"/>
                        <a:pt x="186" y="849"/>
                      </a:cubicBezTo>
                      <a:cubicBezTo>
                        <a:pt x="373" y="603"/>
                        <a:pt x="561" y="360"/>
                        <a:pt x="748" y="119"/>
                      </a:cubicBezTo>
                      <a:cubicBezTo>
                        <a:pt x="794" y="58"/>
                        <a:pt x="737" y="0"/>
                        <a:pt x="67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36"/>
                <p:cNvSpPr/>
                <p:nvPr/>
              </p:nvSpPr>
              <p:spPr>
                <a:xfrm>
                  <a:off x="3398571" y="1372794"/>
                  <a:ext cx="2673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" h="273" extrusionOk="0">
                      <a:moveTo>
                        <a:pt x="431" y="0"/>
                      </a:moveTo>
                      <a:cubicBezTo>
                        <a:pt x="423" y="0"/>
                        <a:pt x="413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29" y="273"/>
                        <a:pt x="111" y="273"/>
                      </a:cubicBezTo>
                      <a:cubicBezTo>
                        <a:pt x="119" y="273"/>
                        <a:pt x="128" y="272"/>
                        <a:pt x="137" y="269"/>
                      </a:cubicBezTo>
                      <a:cubicBezTo>
                        <a:pt x="241" y="231"/>
                        <a:pt x="341" y="196"/>
                        <a:pt x="445" y="161"/>
                      </a:cubicBezTo>
                      <a:cubicBezTo>
                        <a:pt x="536" y="133"/>
                        <a:pt x="511" y="0"/>
                        <a:pt x="4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36"/>
                <p:cNvSpPr/>
                <p:nvPr/>
              </p:nvSpPr>
              <p:spPr>
                <a:xfrm>
                  <a:off x="3753096" y="1353142"/>
                  <a:ext cx="3651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280" extrusionOk="0">
                      <a:moveTo>
                        <a:pt x="98" y="1"/>
                      </a:moveTo>
                      <a:cubicBezTo>
                        <a:pt x="0" y="1"/>
                        <a:pt x="3" y="157"/>
                        <a:pt x="104" y="167"/>
                      </a:cubicBezTo>
                      <a:cubicBezTo>
                        <a:pt x="274" y="181"/>
                        <a:pt x="440" y="219"/>
                        <a:pt x="599" y="275"/>
                      </a:cubicBezTo>
                      <a:cubicBezTo>
                        <a:pt x="609" y="278"/>
                        <a:pt x="618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7" y="18"/>
                        <a:pt x="104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36"/>
                <p:cNvSpPr/>
                <p:nvPr/>
              </p:nvSpPr>
              <p:spPr>
                <a:xfrm>
                  <a:off x="3720227" y="1195531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5" y="1"/>
                      </a:moveTo>
                      <a:cubicBezTo>
                        <a:pt x="592" y="1"/>
                        <a:pt x="579" y="4"/>
                        <a:pt x="565" y="11"/>
                      </a:cubicBezTo>
                      <a:cubicBezTo>
                        <a:pt x="402" y="94"/>
                        <a:pt x="244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7" y="413"/>
                        <a:pt x="150" y="410"/>
                        <a:pt x="164" y="403"/>
                      </a:cubicBezTo>
                      <a:cubicBezTo>
                        <a:pt x="323" y="319"/>
                        <a:pt x="486" y="236"/>
                        <a:pt x="645" y="150"/>
                      </a:cubicBezTo>
                      <a:cubicBezTo>
                        <a:pt x="725" y="109"/>
                        <a:pt x="679" y="1"/>
                        <a:pt x="60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36"/>
                <p:cNvSpPr/>
                <p:nvPr/>
              </p:nvSpPr>
              <p:spPr>
                <a:xfrm>
                  <a:off x="3450991" y="1088245"/>
                  <a:ext cx="23043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714" extrusionOk="0">
                      <a:moveTo>
                        <a:pt x="113" y="1"/>
                      </a:moveTo>
                      <a:cubicBezTo>
                        <a:pt x="59" y="1"/>
                        <a:pt x="1" y="60"/>
                        <a:pt x="32" y="125"/>
                      </a:cubicBezTo>
                      <a:cubicBezTo>
                        <a:pt x="118" y="308"/>
                        <a:pt x="205" y="489"/>
                        <a:pt x="288" y="673"/>
                      </a:cubicBezTo>
                      <a:cubicBezTo>
                        <a:pt x="302" y="701"/>
                        <a:pt x="325" y="713"/>
                        <a:pt x="349" y="713"/>
                      </a:cubicBezTo>
                      <a:cubicBezTo>
                        <a:pt x="403" y="713"/>
                        <a:pt x="461" y="654"/>
                        <a:pt x="430" y="590"/>
                      </a:cubicBezTo>
                      <a:cubicBezTo>
                        <a:pt x="347" y="406"/>
                        <a:pt x="261" y="225"/>
                        <a:pt x="174" y="42"/>
                      </a:cubicBezTo>
                      <a:cubicBezTo>
                        <a:pt x="160" y="13"/>
                        <a:pt x="137" y="1"/>
                        <a:pt x="1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36"/>
                <p:cNvSpPr/>
                <p:nvPr/>
              </p:nvSpPr>
              <p:spPr>
                <a:xfrm>
                  <a:off x="3520270" y="1096525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68" y="0"/>
                      </a:moveTo>
                      <a:cubicBezTo>
                        <a:pt x="1750" y="0"/>
                        <a:pt x="1529" y="20"/>
                        <a:pt x="1304" y="42"/>
                      </a:cubicBezTo>
                      <a:cubicBezTo>
                        <a:pt x="885" y="83"/>
                        <a:pt x="462" y="94"/>
                        <a:pt x="81" y="288"/>
                      </a:cubicBezTo>
                      <a:cubicBezTo>
                        <a:pt x="0" y="329"/>
                        <a:pt x="50" y="440"/>
                        <a:pt x="125" y="440"/>
                      </a:cubicBezTo>
                      <a:cubicBezTo>
                        <a:pt x="137" y="440"/>
                        <a:pt x="151" y="437"/>
                        <a:pt x="164" y="430"/>
                      </a:cubicBezTo>
                      <a:cubicBezTo>
                        <a:pt x="562" y="229"/>
                        <a:pt x="1044" y="229"/>
                        <a:pt x="1480" y="191"/>
                      </a:cubicBezTo>
                      <a:cubicBezTo>
                        <a:pt x="1644" y="176"/>
                        <a:pt x="1804" y="165"/>
                        <a:pt x="1963" y="165"/>
                      </a:cubicBezTo>
                      <a:cubicBezTo>
                        <a:pt x="2245" y="165"/>
                        <a:pt x="2520" y="199"/>
                        <a:pt x="2797" y="305"/>
                      </a:cubicBezTo>
                      <a:cubicBezTo>
                        <a:pt x="2808" y="310"/>
                        <a:pt x="2818" y="311"/>
                        <a:pt x="2827" y="311"/>
                      </a:cubicBezTo>
                      <a:cubicBezTo>
                        <a:pt x="2902" y="311"/>
                        <a:pt x="2928" y="183"/>
                        <a:pt x="2842" y="149"/>
                      </a:cubicBezTo>
                      <a:cubicBezTo>
                        <a:pt x="2551" y="36"/>
                        <a:pt x="2262" y="0"/>
                        <a:pt x="19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36"/>
                <p:cNvSpPr/>
                <p:nvPr/>
              </p:nvSpPr>
              <p:spPr>
                <a:xfrm>
                  <a:off x="3591993" y="-53789"/>
                  <a:ext cx="113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1395" extrusionOk="0">
                      <a:moveTo>
                        <a:pt x="135" y="0"/>
                      </a:moveTo>
                      <a:cubicBezTo>
                        <a:pt x="94" y="0"/>
                        <a:pt x="53" y="26"/>
                        <a:pt x="53" y="78"/>
                      </a:cubicBezTo>
                      <a:cubicBezTo>
                        <a:pt x="1" y="7156"/>
                        <a:pt x="18" y="14239"/>
                        <a:pt x="63" y="21317"/>
                      </a:cubicBezTo>
                      <a:cubicBezTo>
                        <a:pt x="63" y="21369"/>
                        <a:pt x="105" y="21395"/>
                        <a:pt x="146" y="21395"/>
                      </a:cubicBezTo>
                      <a:cubicBezTo>
                        <a:pt x="187" y="21395"/>
                        <a:pt x="228" y="21369"/>
                        <a:pt x="226" y="21317"/>
                      </a:cubicBezTo>
                      <a:cubicBezTo>
                        <a:pt x="184" y="14239"/>
                        <a:pt x="164" y="7156"/>
                        <a:pt x="216" y="78"/>
                      </a:cubicBezTo>
                      <a:cubicBezTo>
                        <a:pt x="216" y="26"/>
                        <a:pt x="175" y="0"/>
                        <a:pt x="1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" name="Google Shape;186;p36"/>
              <p:cNvGrpSpPr/>
              <p:nvPr/>
            </p:nvGrpSpPr>
            <p:grpSpPr>
              <a:xfrm>
                <a:off x="5043761" y="-53789"/>
                <a:ext cx="506302" cy="1540552"/>
                <a:chOff x="5043761" y="-53789"/>
                <a:chExt cx="506302" cy="1540552"/>
              </a:xfrm>
            </p:grpSpPr>
            <p:sp>
              <p:nvSpPr>
                <p:cNvPr id="187" name="Google Shape;187;p36"/>
                <p:cNvSpPr/>
                <p:nvPr/>
              </p:nvSpPr>
              <p:spPr>
                <a:xfrm>
                  <a:off x="5184512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36"/>
                <p:cNvSpPr/>
                <p:nvPr/>
              </p:nvSpPr>
              <p:spPr>
                <a:xfrm>
                  <a:off x="5161670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9" y="2854"/>
                        <a:pt x="1" y="3498"/>
                        <a:pt x="129" y="4132"/>
                      </a:cubicBezTo>
                      <a:cubicBezTo>
                        <a:pt x="368" y="5317"/>
                        <a:pt x="1550" y="5900"/>
                        <a:pt x="2668" y="6031"/>
                      </a:cubicBezTo>
                      <a:cubicBezTo>
                        <a:pt x="2762" y="6042"/>
                        <a:pt x="2858" y="6048"/>
                        <a:pt x="2956" y="6048"/>
                      </a:cubicBezTo>
                      <a:cubicBezTo>
                        <a:pt x="3463" y="6048"/>
                        <a:pt x="4017" y="5901"/>
                        <a:pt x="4432" y="5643"/>
                      </a:cubicBezTo>
                      <a:cubicBezTo>
                        <a:pt x="4893" y="5359"/>
                        <a:pt x="5097" y="4742"/>
                        <a:pt x="5274" y="4257"/>
                      </a:cubicBezTo>
                      <a:cubicBezTo>
                        <a:pt x="5510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3" y="82"/>
                        <a:pt x="4269" y="56"/>
                        <a:pt x="4229" y="56"/>
                      </a:cubicBezTo>
                      <a:cubicBezTo>
                        <a:pt x="4188" y="56"/>
                        <a:pt x="4150" y="82"/>
                        <a:pt x="4155" y="133"/>
                      </a:cubicBezTo>
                      <a:cubicBezTo>
                        <a:pt x="4203" y="563"/>
                        <a:pt x="4381" y="882"/>
                        <a:pt x="4606" y="1243"/>
                      </a:cubicBezTo>
                      <a:cubicBezTo>
                        <a:pt x="4921" y="1745"/>
                        <a:pt x="5167" y="2244"/>
                        <a:pt x="5264" y="2839"/>
                      </a:cubicBezTo>
                      <a:cubicBezTo>
                        <a:pt x="5385" y="3571"/>
                        <a:pt x="5150" y="4482"/>
                        <a:pt x="4720" y="5092"/>
                      </a:cubicBezTo>
                      <a:cubicBezTo>
                        <a:pt x="4339" y="5632"/>
                        <a:pt x="3636" y="5881"/>
                        <a:pt x="2969" y="5881"/>
                      </a:cubicBezTo>
                      <a:cubicBezTo>
                        <a:pt x="2799" y="5881"/>
                        <a:pt x="2631" y="5865"/>
                        <a:pt x="2471" y="5833"/>
                      </a:cubicBezTo>
                      <a:cubicBezTo>
                        <a:pt x="1907" y="5722"/>
                        <a:pt x="1238" y="5500"/>
                        <a:pt x="812" y="5095"/>
                      </a:cubicBezTo>
                      <a:cubicBezTo>
                        <a:pt x="219" y="4531"/>
                        <a:pt x="157" y="3637"/>
                        <a:pt x="323" y="2881"/>
                      </a:cubicBezTo>
                      <a:cubicBezTo>
                        <a:pt x="541" y="1921"/>
                        <a:pt x="1259" y="1062"/>
                        <a:pt x="1338" y="79"/>
                      </a:cubicBezTo>
                      <a:cubicBezTo>
                        <a:pt x="1342" y="27"/>
                        <a:pt x="1303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36"/>
                <p:cNvSpPr/>
                <p:nvPr/>
              </p:nvSpPr>
              <p:spPr>
                <a:xfrm>
                  <a:off x="5218130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2" y="0"/>
                        <a:pt x="519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40" y="449"/>
                        <a:pt x="152" y="446"/>
                        <a:pt x="164" y="440"/>
                      </a:cubicBezTo>
                      <a:cubicBezTo>
                        <a:pt x="558" y="246"/>
                        <a:pt x="1093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5" y="329"/>
                        <a:pt x="3116" y="192"/>
                        <a:pt x="3020" y="166"/>
                      </a:cubicBezTo>
                      <a:cubicBezTo>
                        <a:pt x="2610" y="67"/>
                        <a:pt x="2117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36"/>
                <p:cNvSpPr/>
                <p:nvPr/>
              </p:nvSpPr>
              <p:spPr>
                <a:xfrm>
                  <a:off x="5219776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18" y="1"/>
                      </a:moveTo>
                      <a:cubicBezTo>
                        <a:pt x="945" y="1"/>
                        <a:pt x="567" y="54"/>
                        <a:pt x="377" y="297"/>
                      </a:cubicBezTo>
                      <a:cubicBezTo>
                        <a:pt x="69" y="684"/>
                        <a:pt x="94" y="1447"/>
                        <a:pt x="11" y="1915"/>
                      </a:cubicBezTo>
                      <a:cubicBezTo>
                        <a:pt x="0" y="1978"/>
                        <a:pt x="54" y="2019"/>
                        <a:pt x="102" y="2019"/>
                      </a:cubicBezTo>
                      <a:cubicBezTo>
                        <a:pt x="133" y="2019"/>
                        <a:pt x="163" y="2001"/>
                        <a:pt x="170" y="1960"/>
                      </a:cubicBezTo>
                      <a:cubicBezTo>
                        <a:pt x="232" y="1613"/>
                        <a:pt x="270" y="1260"/>
                        <a:pt x="347" y="917"/>
                      </a:cubicBezTo>
                      <a:cubicBezTo>
                        <a:pt x="489" y="242"/>
                        <a:pt x="1143" y="192"/>
                        <a:pt x="1721" y="192"/>
                      </a:cubicBezTo>
                      <a:cubicBezTo>
                        <a:pt x="1746" y="192"/>
                        <a:pt x="1770" y="193"/>
                        <a:pt x="1794" y="193"/>
                      </a:cubicBezTo>
                      <a:cubicBezTo>
                        <a:pt x="1879" y="193"/>
                        <a:pt x="1967" y="189"/>
                        <a:pt x="2056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2" y="1048"/>
                      </a:cubicBezTo>
                      <a:cubicBezTo>
                        <a:pt x="2904" y="1346"/>
                        <a:pt x="2928" y="1640"/>
                        <a:pt x="2963" y="1936"/>
                      </a:cubicBezTo>
                      <a:cubicBezTo>
                        <a:pt x="2969" y="1988"/>
                        <a:pt x="3014" y="2015"/>
                        <a:pt x="3056" y="2015"/>
                      </a:cubicBezTo>
                      <a:cubicBezTo>
                        <a:pt x="3096" y="2015"/>
                        <a:pt x="3134" y="1989"/>
                        <a:pt x="3129" y="1936"/>
                      </a:cubicBezTo>
                      <a:cubicBezTo>
                        <a:pt x="3077" y="1492"/>
                        <a:pt x="3104" y="979"/>
                        <a:pt x="2963" y="553"/>
                      </a:cubicBezTo>
                      <a:cubicBezTo>
                        <a:pt x="2789" y="44"/>
                        <a:pt x="2501" y="47"/>
                        <a:pt x="2027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36"/>
                <p:cNvSpPr/>
                <p:nvPr/>
              </p:nvSpPr>
              <p:spPr>
                <a:xfrm>
                  <a:off x="5268007" y="1005250"/>
                  <a:ext cx="6773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" h="1020" extrusionOk="0">
                      <a:moveTo>
                        <a:pt x="707" y="1"/>
                      </a:moveTo>
                      <a:cubicBezTo>
                        <a:pt x="485" y="1"/>
                        <a:pt x="221" y="81"/>
                        <a:pt x="111" y="285"/>
                      </a:cubicBezTo>
                      <a:cubicBezTo>
                        <a:pt x="0" y="486"/>
                        <a:pt x="27" y="746"/>
                        <a:pt x="55" y="960"/>
                      </a:cubicBezTo>
                      <a:cubicBezTo>
                        <a:pt x="61" y="1002"/>
                        <a:pt x="89" y="1019"/>
                        <a:pt x="120" y="1019"/>
                      </a:cubicBezTo>
                      <a:cubicBezTo>
                        <a:pt x="168" y="1019"/>
                        <a:pt x="223" y="978"/>
                        <a:pt x="215" y="916"/>
                      </a:cubicBezTo>
                      <a:cubicBezTo>
                        <a:pt x="194" y="749"/>
                        <a:pt x="162" y="521"/>
                        <a:pt x="253" y="368"/>
                      </a:cubicBezTo>
                      <a:cubicBezTo>
                        <a:pt x="337" y="220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69" y="167"/>
                      </a:cubicBezTo>
                      <a:cubicBezTo>
                        <a:pt x="1240" y="216"/>
                        <a:pt x="1129" y="594"/>
                        <a:pt x="1160" y="940"/>
                      </a:cubicBezTo>
                      <a:cubicBezTo>
                        <a:pt x="1164" y="992"/>
                        <a:pt x="1207" y="1018"/>
                        <a:pt x="1248" y="1018"/>
                      </a:cubicBezTo>
                      <a:cubicBezTo>
                        <a:pt x="1290" y="1018"/>
                        <a:pt x="1328" y="992"/>
                        <a:pt x="1323" y="940"/>
                      </a:cubicBezTo>
                      <a:cubicBezTo>
                        <a:pt x="1302" y="722"/>
                        <a:pt x="1358" y="472"/>
                        <a:pt x="1261" y="268"/>
                      </a:cubicBezTo>
                      <a:cubicBezTo>
                        <a:pt x="1164" y="71"/>
                        <a:pt x="907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36"/>
                <p:cNvSpPr/>
                <p:nvPr/>
              </p:nvSpPr>
              <p:spPr>
                <a:xfrm>
                  <a:off x="5219926" y="1147798"/>
                  <a:ext cx="43743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436" extrusionOk="0">
                      <a:moveTo>
                        <a:pt x="122" y="1"/>
                      </a:moveTo>
                      <a:cubicBezTo>
                        <a:pt x="57" y="1"/>
                        <a:pt x="0" y="83"/>
                        <a:pt x="63" y="136"/>
                      </a:cubicBezTo>
                      <a:cubicBezTo>
                        <a:pt x="267" y="310"/>
                        <a:pt x="503" y="410"/>
                        <a:pt x="769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6" y="435"/>
                        <a:pt x="870" y="282"/>
                        <a:pt x="769" y="272"/>
                      </a:cubicBezTo>
                      <a:cubicBezTo>
                        <a:pt x="552" y="251"/>
                        <a:pt x="347" y="165"/>
                        <a:pt x="177" y="23"/>
                      </a:cubicBezTo>
                      <a:cubicBezTo>
                        <a:pt x="160" y="7"/>
                        <a:pt x="141" y="1"/>
                        <a:pt x="1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36"/>
                <p:cNvSpPr/>
                <p:nvPr/>
              </p:nvSpPr>
              <p:spPr>
                <a:xfrm>
                  <a:off x="5330553" y="1142711"/>
                  <a:ext cx="4703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" h="468" extrusionOk="0">
                      <a:moveTo>
                        <a:pt x="822" y="1"/>
                      </a:moveTo>
                      <a:cubicBezTo>
                        <a:pt x="803" y="1"/>
                        <a:pt x="784" y="8"/>
                        <a:pt x="766" y="24"/>
                      </a:cubicBezTo>
                      <a:cubicBezTo>
                        <a:pt x="602" y="174"/>
                        <a:pt x="344" y="304"/>
                        <a:pt x="115" y="304"/>
                      </a:cubicBezTo>
                      <a:cubicBezTo>
                        <a:pt x="111" y="304"/>
                        <a:pt x="108" y="304"/>
                        <a:pt x="104" y="304"/>
                      </a:cubicBezTo>
                      <a:cubicBezTo>
                        <a:pt x="103" y="304"/>
                        <a:pt x="102" y="304"/>
                        <a:pt x="101" y="304"/>
                      </a:cubicBezTo>
                      <a:cubicBezTo>
                        <a:pt x="0" y="304"/>
                        <a:pt x="1" y="464"/>
                        <a:pt x="104" y="467"/>
                      </a:cubicBezTo>
                      <a:cubicBezTo>
                        <a:pt x="107" y="467"/>
                        <a:pt x="110" y="467"/>
                        <a:pt x="113" y="467"/>
                      </a:cubicBezTo>
                      <a:cubicBezTo>
                        <a:pt x="387" y="467"/>
                        <a:pt x="685" y="316"/>
                        <a:pt x="883" y="138"/>
                      </a:cubicBezTo>
                      <a:cubicBezTo>
                        <a:pt x="943" y="84"/>
                        <a:pt x="887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36"/>
                <p:cNvSpPr/>
                <p:nvPr/>
              </p:nvSpPr>
              <p:spPr>
                <a:xfrm>
                  <a:off x="5278182" y="1130990"/>
                  <a:ext cx="18505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" h="4438" extrusionOk="0">
                      <a:moveTo>
                        <a:pt x="258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0" y="4397"/>
                        <a:pt x="54" y="4438"/>
                        <a:pt x="101" y="4438"/>
                      </a:cubicBezTo>
                      <a:cubicBezTo>
                        <a:pt x="132" y="4438"/>
                        <a:pt x="161" y="4420"/>
                        <a:pt x="166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299" y="0"/>
                        <a:pt x="2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36"/>
                <p:cNvSpPr/>
                <p:nvPr/>
              </p:nvSpPr>
              <p:spPr>
                <a:xfrm>
                  <a:off x="5302173" y="1131040"/>
                  <a:ext cx="375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5" extrusionOk="0">
                      <a:moveTo>
                        <a:pt x="79" y="1"/>
                      </a:moveTo>
                      <a:cubicBezTo>
                        <a:pt x="38" y="1"/>
                        <a:pt x="1" y="26"/>
                        <a:pt x="8" y="77"/>
                      </a:cubicBezTo>
                      <a:cubicBezTo>
                        <a:pt x="177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3" y="4284"/>
                      </a:cubicBezTo>
                      <a:cubicBezTo>
                        <a:pt x="700" y="4284"/>
                        <a:pt x="753" y="4243"/>
                        <a:pt x="742" y="4180"/>
                      </a:cubicBezTo>
                      <a:cubicBezTo>
                        <a:pt x="510" y="2822"/>
                        <a:pt x="340" y="1450"/>
                        <a:pt x="171" y="77"/>
                      </a:cubicBezTo>
                      <a:cubicBezTo>
                        <a:pt x="165" y="27"/>
                        <a:pt x="120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36"/>
                <p:cNvSpPr/>
                <p:nvPr/>
              </p:nvSpPr>
              <p:spPr>
                <a:xfrm>
                  <a:off x="5109249" y="1167151"/>
                  <a:ext cx="5172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" h="623" extrusionOk="0">
                      <a:moveTo>
                        <a:pt x="114" y="1"/>
                      </a:moveTo>
                      <a:cubicBezTo>
                        <a:pt x="58" y="1"/>
                        <a:pt x="1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6" y="410"/>
                        <a:pt x="657" y="351"/>
                        <a:pt x="511" y="286"/>
                      </a:cubicBezTo>
                      <a:cubicBezTo>
                        <a:pt x="380" y="230"/>
                        <a:pt x="252" y="168"/>
                        <a:pt x="179" y="39"/>
                      </a:cubicBezTo>
                      <a:cubicBezTo>
                        <a:pt x="163" y="12"/>
                        <a:pt x="139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36"/>
                <p:cNvSpPr/>
                <p:nvPr/>
              </p:nvSpPr>
              <p:spPr>
                <a:xfrm>
                  <a:off x="5043761" y="1288152"/>
                  <a:ext cx="88932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3" h="238" extrusionOk="0">
                      <a:moveTo>
                        <a:pt x="1145" y="1"/>
                      </a:moveTo>
                      <a:cubicBezTo>
                        <a:pt x="796" y="1"/>
                        <a:pt x="448" y="28"/>
                        <a:pt x="99" y="81"/>
                      </a:cubicBezTo>
                      <a:cubicBezTo>
                        <a:pt x="0" y="94"/>
                        <a:pt x="35" y="238"/>
                        <a:pt x="128" y="238"/>
                      </a:cubicBezTo>
                      <a:cubicBezTo>
                        <a:pt x="133" y="238"/>
                        <a:pt x="138" y="237"/>
                        <a:pt x="144" y="236"/>
                      </a:cubicBezTo>
                      <a:cubicBezTo>
                        <a:pt x="467" y="188"/>
                        <a:pt x="790" y="165"/>
                        <a:pt x="1113" y="165"/>
                      </a:cubicBezTo>
                      <a:cubicBezTo>
                        <a:pt x="1300" y="165"/>
                        <a:pt x="1488" y="173"/>
                        <a:pt x="1675" y="188"/>
                      </a:cubicBezTo>
                      <a:cubicBezTo>
                        <a:pt x="1678" y="188"/>
                        <a:pt x="1680" y="188"/>
                        <a:pt x="1682" y="188"/>
                      </a:cubicBezTo>
                      <a:cubicBezTo>
                        <a:pt x="1783" y="188"/>
                        <a:pt x="1781" y="32"/>
                        <a:pt x="1675" y="22"/>
                      </a:cubicBezTo>
                      <a:cubicBezTo>
                        <a:pt x="1498" y="8"/>
                        <a:pt x="1322" y="1"/>
                        <a:pt x="114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36"/>
                <p:cNvSpPr/>
                <p:nvPr/>
              </p:nvSpPr>
              <p:spPr>
                <a:xfrm>
                  <a:off x="5463275" y="1283464"/>
                  <a:ext cx="8678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6" extrusionOk="0">
                      <a:moveTo>
                        <a:pt x="542" y="0"/>
                      </a:moveTo>
                      <a:cubicBezTo>
                        <a:pt x="397" y="0"/>
                        <a:pt x="252" y="2"/>
                        <a:pt x="107" y="5"/>
                      </a:cubicBezTo>
                      <a:cubicBezTo>
                        <a:pt x="4" y="8"/>
                        <a:pt x="0" y="168"/>
                        <a:pt x="104" y="168"/>
                      </a:cubicBezTo>
                      <a:cubicBezTo>
                        <a:pt x="105" y="168"/>
                        <a:pt x="106" y="168"/>
                        <a:pt x="107" y="168"/>
                      </a:cubicBezTo>
                      <a:cubicBezTo>
                        <a:pt x="256" y="165"/>
                        <a:pt x="404" y="163"/>
                        <a:pt x="553" y="163"/>
                      </a:cubicBezTo>
                      <a:cubicBezTo>
                        <a:pt x="914" y="163"/>
                        <a:pt x="1274" y="173"/>
                        <a:pt x="1636" y="195"/>
                      </a:cubicBezTo>
                      <a:cubicBezTo>
                        <a:pt x="1638" y="196"/>
                        <a:pt x="1640" y="196"/>
                        <a:pt x="1642" y="196"/>
                      </a:cubicBezTo>
                      <a:cubicBezTo>
                        <a:pt x="1740" y="196"/>
                        <a:pt x="1738" y="39"/>
                        <a:pt x="1636" y="33"/>
                      </a:cubicBezTo>
                      <a:cubicBezTo>
                        <a:pt x="1271" y="10"/>
                        <a:pt x="907" y="0"/>
                        <a:pt x="5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36"/>
                <p:cNvSpPr/>
                <p:nvPr/>
              </p:nvSpPr>
              <p:spPr>
                <a:xfrm>
                  <a:off x="5434197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9" y="0"/>
                        <a:pt x="0" y="109"/>
                        <a:pt x="77" y="153"/>
                      </a:cubicBezTo>
                      <a:cubicBezTo>
                        <a:pt x="351" y="303"/>
                        <a:pt x="614" y="472"/>
                        <a:pt x="860" y="666"/>
                      </a:cubicBezTo>
                      <a:cubicBezTo>
                        <a:pt x="876" y="679"/>
                        <a:pt x="894" y="684"/>
                        <a:pt x="911" y="684"/>
                      </a:cubicBezTo>
                      <a:cubicBezTo>
                        <a:pt x="979" y="684"/>
                        <a:pt x="1041" y="601"/>
                        <a:pt x="975" y="548"/>
                      </a:cubicBezTo>
                      <a:cubicBezTo>
                        <a:pt x="718" y="347"/>
                        <a:pt x="447" y="167"/>
                        <a:pt x="161" y="11"/>
                      </a:cubicBezTo>
                      <a:cubicBezTo>
                        <a:pt x="147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36"/>
                <p:cNvSpPr/>
                <p:nvPr/>
              </p:nvSpPr>
              <p:spPr>
                <a:xfrm>
                  <a:off x="5143764" y="1442671"/>
                  <a:ext cx="395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" h="884" extrusionOk="0">
                      <a:moveTo>
                        <a:pt x="675" y="0"/>
                      </a:moveTo>
                      <a:cubicBezTo>
                        <a:pt x="650" y="0"/>
                        <a:pt x="624" y="11"/>
                        <a:pt x="606" y="35"/>
                      </a:cubicBezTo>
                      <a:cubicBezTo>
                        <a:pt x="419" y="277"/>
                        <a:pt x="232" y="523"/>
                        <a:pt x="45" y="766"/>
                      </a:cubicBezTo>
                      <a:cubicBezTo>
                        <a:pt x="0" y="825"/>
                        <a:pt x="59" y="884"/>
                        <a:pt x="119" y="884"/>
                      </a:cubicBezTo>
                      <a:cubicBezTo>
                        <a:pt x="143" y="884"/>
                        <a:pt x="169" y="874"/>
                        <a:pt x="187" y="849"/>
                      </a:cubicBezTo>
                      <a:cubicBezTo>
                        <a:pt x="374" y="603"/>
                        <a:pt x="561" y="360"/>
                        <a:pt x="748" y="119"/>
                      </a:cubicBezTo>
                      <a:cubicBezTo>
                        <a:pt x="792" y="58"/>
                        <a:pt x="735" y="0"/>
                        <a:pt x="67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36"/>
                <p:cNvSpPr/>
                <p:nvPr/>
              </p:nvSpPr>
              <p:spPr>
                <a:xfrm>
                  <a:off x="5101119" y="1372794"/>
                  <a:ext cx="2678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273" extrusionOk="0">
                      <a:moveTo>
                        <a:pt x="432" y="0"/>
                      </a:moveTo>
                      <a:cubicBezTo>
                        <a:pt x="423" y="0"/>
                        <a:pt x="414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30" y="273"/>
                        <a:pt x="112" y="273"/>
                      </a:cubicBezTo>
                      <a:cubicBezTo>
                        <a:pt x="120" y="273"/>
                        <a:pt x="128" y="272"/>
                        <a:pt x="137" y="269"/>
                      </a:cubicBezTo>
                      <a:cubicBezTo>
                        <a:pt x="238" y="231"/>
                        <a:pt x="342" y="196"/>
                        <a:pt x="446" y="161"/>
                      </a:cubicBezTo>
                      <a:cubicBezTo>
                        <a:pt x="536" y="133"/>
                        <a:pt x="511" y="0"/>
                        <a:pt x="4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36"/>
                <p:cNvSpPr/>
                <p:nvPr/>
              </p:nvSpPr>
              <p:spPr>
                <a:xfrm>
                  <a:off x="5455644" y="1353142"/>
                  <a:ext cx="3656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80" extrusionOk="0">
                      <a:moveTo>
                        <a:pt x="98" y="1"/>
                      </a:moveTo>
                      <a:cubicBezTo>
                        <a:pt x="1" y="1"/>
                        <a:pt x="3" y="157"/>
                        <a:pt x="105" y="167"/>
                      </a:cubicBezTo>
                      <a:cubicBezTo>
                        <a:pt x="274" y="181"/>
                        <a:pt x="441" y="219"/>
                        <a:pt x="600" y="275"/>
                      </a:cubicBezTo>
                      <a:cubicBezTo>
                        <a:pt x="609" y="278"/>
                        <a:pt x="619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8" y="18"/>
                        <a:pt x="105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36"/>
                <p:cNvSpPr/>
                <p:nvPr/>
              </p:nvSpPr>
              <p:spPr>
                <a:xfrm>
                  <a:off x="5422775" y="1195531"/>
                  <a:ext cx="3621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" h="413" extrusionOk="0">
                      <a:moveTo>
                        <a:pt x="602" y="1"/>
                      </a:moveTo>
                      <a:cubicBezTo>
                        <a:pt x="589" y="1"/>
                        <a:pt x="576" y="4"/>
                        <a:pt x="563" y="11"/>
                      </a:cubicBezTo>
                      <a:cubicBezTo>
                        <a:pt x="403" y="94"/>
                        <a:pt x="240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8" y="413"/>
                        <a:pt x="151" y="410"/>
                        <a:pt x="164" y="403"/>
                      </a:cubicBezTo>
                      <a:cubicBezTo>
                        <a:pt x="323" y="319"/>
                        <a:pt x="486" y="236"/>
                        <a:pt x="646" y="150"/>
                      </a:cubicBezTo>
                      <a:cubicBezTo>
                        <a:pt x="725" y="109"/>
                        <a:pt x="676" y="1"/>
                        <a:pt x="6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36"/>
                <p:cNvSpPr/>
                <p:nvPr/>
              </p:nvSpPr>
              <p:spPr>
                <a:xfrm>
                  <a:off x="5153590" y="1088245"/>
                  <a:ext cx="22994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4" extrusionOk="0">
                      <a:moveTo>
                        <a:pt x="112" y="1"/>
                      </a:moveTo>
                      <a:cubicBezTo>
                        <a:pt x="58" y="1"/>
                        <a:pt x="0" y="60"/>
                        <a:pt x="31" y="125"/>
                      </a:cubicBezTo>
                      <a:cubicBezTo>
                        <a:pt x="118" y="308"/>
                        <a:pt x="204" y="489"/>
                        <a:pt x="287" y="673"/>
                      </a:cubicBezTo>
                      <a:cubicBezTo>
                        <a:pt x="301" y="701"/>
                        <a:pt x="325" y="713"/>
                        <a:pt x="349" y="713"/>
                      </a:cubicBezTo>
                      <a:cubicBezTo>
                        <a:pt x="402" y="713"/>
                        <a:pt x="461" y="654"/>
                        <a:pt x="430" y="590"/>
                      </a:cubicBezTo>
                      <a:cubicBezTo>
                        <a:pt x="343" y="406"/>
                        <a:pt x="260" y="225"/>
                        <a:pt x="174" y="42"/>
                      </a:cubicBezTo>
                      <a:cubicBezTo>
                        <a:pt x="159" y="13"/>
                        <a:pt x="136" y="1"/>
                        <a:pt x="11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36"/>
                <p:cNvSpPr/>
                <p:nvPr/>
              </p:nvSpPr>
              <p:spPr>
                <a:xfrm>
                  <a:off x="5222669" y="1096525"/>
                  <a:ext cx="14624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2" h="440" extrusionOk="0">
                      <a:moveTo>
                        <a:pt x="1971" y="0"/>
                      </a:moveTo>
                      <a:cubicBezTo>
                        <a:pt x="1753" y="0"/>
                        <a:pt x="1533" y="20"/>
                        <a:pt x="1307" y="42"/>
                      </a:cubicBezTo>
                      <a:cubicBezTo>
                        <a:pt x="888" y="83"/>
                        <a:pt x="465" y="94"/>
                        <a:pt x="84" y="288"/>
                      </a:cubicBezTo>
                      <a:cubicBezTo>
                        <a:pt x="1" y="329"/>
                        <a:pt x="50" y="440"/>
                        <a:pt x="125" y="440"/>
                      </a:cubicBezTo>
                      <a:cubicBezTo>
                        <a:pt x="138" y="440"/>
                        <a:pt x="151" y="437"/>
                        <a:pt x="164" y="430"/>
                      </a:cubicBezTo>
                      <a:cubicBezTo>
                        <a:pt x="566" y="229"/>
                        <a:pt x="1047" y="229"/>
                        <a:pt x="1484" y="191"/>
                      </a:cubicBezTo>
                      <a:cubicBezTo>
                        <a:pt x="1647" y="176"/>
                        <a:pt x="1808" y="165"/>
                        <a:pt x="1966" y="165"/>
                      </a:cubicBezTo>
                      <a:cubicBezTo>
                        <a:pt x="2248" y="165"/>
                        <a:pt x="2524" y="199"/>
                        <a:pt x="2801" y="305"/>
                      </a:cubicBezTo>
                      <a:cubicBezTo>
                        <a:pt x="2811" y="310"/>
                        <a:pt x="2821" y="311"/>
                        <a:pt x="2830" y="311"/>
                      </a:cubicBezTo>
                      <a:cubicBezTo>
                        <a:pt x="2905" y="311"/>
                        <a:pt x="2931" y="183"/>
                        <a:pt x="2842" y="149"/>
                      </a:cubicBezTo>
                      <a:cubicBezTo>
                        <a:pt x="2553" y="36"/>
                        <a:pt x="2265" y="0"/>
                        <a:pt x="19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36"/>
                <p:cNvSpPr/>
                <p:nvPr/>
              </p:nvSpPr>
              <p:spPr>
                <a:xfrm>
                  <a:off x="5294592" y="-53789"/>
                  <a:ext cx="112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" h="21395" extrusionOk="0">
                      <a:moveTo>
                        <a:pt x="134" y="0"/>
                      </a:moveTo>
                      <a:cubicBezTo>
                        <a:pt x="93" y="0"/>
                        <a:pt x="52" y="26"/>
                        <a:pt x="52" y="78"/>
                      </a:cubicBezTo>
                      <a:cubicBezTo>
                        <a:pt x="0" y="7156"/>
                        <a:pt x="18" y="14239"/>
                        <a:pt x="62" y="21317"/>
                      </a:cubicBezTo>
                      <a:cubicBezTo>
                        <a:pt x="62" y="21369"/>
                        <a:pt x="103" y="21395"/>
                        <a:pt x="144" y="21395"/>
                      </a:cubicBezTo>
                      <a:cubicBezTo>
                        <a:pt x="185" y="21395"/>
                        <a:pt x="225" y="21369"/>
                        <a:pt x="225" y="21317"/>
                      </a:cubicBezTo>
                      <a:cubicBezTo>
                        <a:pt x="184" y="14239"/>
                        <a:pt x="163" y="7156"/>
                        <a:pt x="215" y="78"/>
                      </a:cubicBezTo>
                      <a:cubicBezTo>
                        <a:pt x="215" y="26"/>
                        <a:pt x="175" y="0"/>
                        <a:pt x="1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7" name="Google Shape;207;p36"/>
              <p:cNvGrpSpPr/>
              <p:nvPr/>
            </p:nvGrpSpPr>
            <p:grpSpPr>
              <a:xfrm>
                <a:off x="4320546" y="-186162"/>
                <a:ext cx="440763" cy="1572972"/>
                <a:chOff x="4320546" y="-186162"/>
                <a:chExt cx="440763" cy="1572972"/>
              </a:xfrm>
            </p:grpSpPr>
            <p:sp>
              <p:nvSpPr>
                <p:cNvPr id="208" name="Google Shape;208;p36"/>
                <p:cNvSpPr/>
                <p:nvPr/>
              </p:nvSpPr>
              <p:spPr>
                <a:xfrm>
                  <a:off x="4398100" y="1063551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36"/>
                <p:cNvSpPr/>
                <p:nvPr/>
              </p:nvSpPr>
              <p:spPr>
                <a:xfrm>
                  <a:off x="4372966" y="1010537"/>
                  <a:ext cx="274825" cy="301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7" extrusionOk="0">
                      <a:moveTo>
                        <a:pt x="1261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8"/>
                        <a:pt x="600" y="1545"/>
                        <a:pt x="343" y="2251"/>
                      </a:cubicBezTo>
                      <a:cubicBezTo>
                        <a:pt x="125" y="2854"/>
                        <a:pt x="0" y="3495"/>
                        <a:pt x="129" y="4132"/>
                      </a:cubicBezTo>
                      <a:cubicBezTo>
                        <a:pt x="368" y="5317"/>
                        <a:pt x="1549" y="5899"/>
                        <a:pt x="2669" y="6031"/>
                      </a:cubicBezTo>
                      <a:cubicBezTo>
                        <a:pt x="2760" y="6042"/>
                        <a:pt x="2855" y="6047"/>
                        <a:pt x="2952" y="6047"/>
                      </a:cubicBezTo>
                      <a:cubicBezTo>
                        <a:pt x="3460" y="6047"/>
                        <a:pt x="4016" y="5903"/>
                        <a:pt x="4432" y="5643"/>
                      </a:cubicBezTo>
                      <a:cubicBezTo>
                        <a:pt x="4893" y="5359"/>
                        <a:pt x="5097" y="4739"/>
                        <a:pt x="5274" y="4254"/>
                      </a:cubicBezTo>
                      <a:cubicBezTo>
                        <a:pt x="5509" y="3606"/>
                        <a:pt x="5506" y="3003"/>
                        <a:pt x="5315" y="2345"/>
                      </a:cubicBezTo>
                      <a:cubicBezTo>
                        <a:pt x="5093" y="1561"/>
                        <a:pt x="4407" y="938"/>
                        <a:pt x="4317" y="134"/>
                      </a:cubicBezTo>
                      <a:cubicBezTo>
                        <a:pt x="4312" y="82"/>
                        <a:pt x="4268" y="56"/>
                        <a:pt x="4227" y="56"/>
                      </a:cubicBezTo>
                      <a:cubicBezTo>
                        <a:pt x="4186" y="56"/>
                        <a:pt x="4148" y="82"/>
                        <a:pt x="4154" y="134"/>
                      </a:cubicBezTo>
                      <a:cubicBezTo>
                        <a:pt x="4199" y="560"/>
                        <a:pt x="4380" y="883"/>
                        <a:pt x="4605" y="1243"/>
                      </a:cubicBezTo>
                      <a:cubicBezTo>
                        <a:pt x="4920" y="1745"/>
                        <a:pt x="5166" y="2244"/>
                        <a:pt x="5264" y="2837"/>
                      </a:cubicBezTo>
                      <a:cubicBezTo>
                        <a:pt x="5384" y="3568"/>
                        <a:pt x="5149" y="4479"/>
                        <a:pt x="4719" y="5092"/>
                      </a:cubicBezTo>
                      <a:cubicBezTo>
                        <a:pt x="4339" y="5632"/>
                        <a:pt x="3637" y="5879"/>
                        <a:pt x="2971" y="5879"/>
                      </a:cubicBezTo>
                      <a:cubicBezTo>
                        <a:pt x="2800" y="5879"/>
                        <a:pt x="2631" y="5862"/>
                        <a:pt x="2471" y="5830"/>
                      </a:cubicBezTo>
                      <a:cubicBezTo>
                        <a:pt x="1906" y="5719"/>
                        <a:pt x="1237" y="5498"/>
                        <a:pt x="811" y="5095"/>
                      </a:cubicBezTo>
                      <a:cubicBezTo>
                        <a:pt x="215" y="4531"/>
                        <a:pt x="153" y="3637"/>
                        <a:pt x="323" y="2882"/>
                      </a:cubicBezTo>
                      <a:cubicBezTo>
                        <a:pt x="541" y="1922"/>
                        <a:pt x="1258" y="1062"/>
                        <a:pt x="1338" y="79"/>
                      </a:cubicBezTo>
                      <a:cubicBezTo>
                        <a:pt x="1341" y="27"/>
                        <a:pt x="1302" y="1"/>
                        <a:pt x="126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36"/>
                <p:cNvSpPr/>
                <p:nvPr/>
              </p:nvSpPr>
              <p:spPr>
                <a:xfrm>
                  <a:off x="4429427" y="996122"/>
                  <a:ext cx="155418" cy="22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6" h="447" extrusionOk="0">
                      <a:moveTo>
                        <a:pt x="1623" y="0"/>
                      </a:moveTo>
                      <a:cubicBezTo>
                        <a:pt x="1070" y="0"/>
                        <a:pt x="517" y="84"/>
                        <a:pt x="81" y="299"/>
                      </a:cubicBezTo>
                      <a:cubicBezTo>
                        <a:pt x="1" y="337"/>
                        <a:pt x="50" y="447"/>
                        <a:pt x="125" y="447"/>
                      </a:cubicBezTo>
                      <a:cubicBezTo>
                        <a:pt x="138" y="447"/>
                        <a:pt x="151" y="444"/>
                        <a:pt x="164" y="437"/>
                      </a:cubicBezTo>
                      <a:cubicBezTo>
                        <a:pt x="557" y="245"/>
                        <a:pt x="1089" y="171"/>
                        <a:pt x="1622" y="171"/>
                      </a:cubicBezTo>
                      <a:cubicBezTo>
                        <a:pt x="2110" y="171"/>
                        <a:pt x="2598" y="233"/>
                        <a:pt x="2978" y="326"/>
                      </a:cubicBezTo>
                      <a:cubicBezTo>
                        <a:pt x="2985" y="328"/>
                        <a:pt x="2991" y="328"/>
                        <a:pt x="2998" y="328"/>
                      </a:cubicBezTo>
                      <a:cubicBezTo>
                        <a:pt x="3084" y="328"/>
                        <a:pt x="3116" y="190"/>
                        <a:pt x="3019" y="166"/>
                      </a:cubicBezTo>
                      <a:cubicBezTo>
                        <a:pt x="2609" y="67"/>
                        <a:pt x="2116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36"/>
                <p:cNvSpPr/>
                <p:nvPr/>
              </p:nvSpPr>
              <p:spPr>
                <a:xfrm>
                  <a:off x="4431023" y="917766"/>
                  <a:ext cx="156366" cy="100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20" extrusionOk="0">
                      <a:moveTo>
                        <a:pt x="1318" y="1"/>
                      </a:moveTo>
                      <a:cubicBezTo>
                        <a:pt x="945" y="1"/>
                        <a:pt x="568" y="54"/>
                        <a:pt x="379" y="296"/>
                      </a:cubicBezTo>
                      <a:cubicBezTo>
                        <a:pt x="70" y="688"/>
                        <a:pt x="94" y="1450"/>
                        <a:pt x="11" y="1918"/>
                      </a:cubicBezTo>
                      <a:cubicBezTo>
                        <a:pt x="1" y="1980"/>
                        <a:pt x="53" y="2020"/>
                        <a:pt x="101" y="2020"/>
                      </a:cubicBezTo>
                      <a:cubicBezTo>
                        <a:pt x="133" y="2020"/>
                        <a:pt x="164" y="2001"/>
                        <a:pt x="171" y="1959"/>
                      </a:cubicBezTo>
                      <a:cubicBezTo>
                        <a:pt x="229" y="1613"/>
                        <a:pt x="270" y="1263"/>
                        <a:pt x="347" y="917"/>
                      </a:cubicBezTo>
                      <a:cubicBezTo>
                        <a:pt x="496" y="213"/>
                        <a:pt x="1199" y="192"/>
                        <a:pt x="1796" y="192"/>
                      </a:cubicBezTo>
                      <a:cubicBezTo>
                        <a:pt x="1806" y="192"/>
                        <a:pt x="1817" y="192"/>
                        <a:pt x="1828" y="192"/>
                      </a:cubicBezTo>
                      <a:cubicBezTo>
                        <a:pt x="1895" y="192"/>
                        <a:pt x="1965" y="191"/>
                        <a:pt x="2035" y="191"/>
                      </a:cubicBezTo>
                      <a:cubicBezTo>
                        <a:pt x="2298" y="191"/>
                        <a:pt x="2566" y="216"/>
                        <a:pt x="2741" y="463"/>
                      </a:cubicBezTo>
                      <a:cubicBezTo>
                        <a:pt x="2845" y="608"/>
                        <a:pt x="2856" y="875"/>
                        <a:pt x="2873" y="1051"/>
                      </a:cubicBezTo>
                      <a:cubicBezTo>
                        <a:pt x="2904" y="1347"/>
                        <a:pt x="2928" y="1644"/>
                        <a:pt x="2963" y="1939"/>
                      </a:cubicBezTo>
                      <a:cubicBezTo>
                        <a:pt x="2970" y="1991"/>
                        <a:pt x="3014" y="2017"/>
                        <a:pt x="3055" y="2017"/>
                      </a:cubicBezTo>
                      <a:cubicBezTo>
                        <a:pt x="3096" y="2017"/>
                        <a:pt x="3134" y="1991"/>
                        <a:pt x="3129" y="1939"/>
                      </a:cubicBezTo>
                      <a:cubicBezTo>
                        <a:pt x="3077" y="1495"/>
                        <a:pt x="3105" y="982"/>
                        <a:pt x="2963" y="557"/>
                      </a:cubicBezTo>
                      <a:cubicBezTo>
                        <a:pt x="2790" y="43"/>
                        <a:pt x="2502" y="50"/>
                        <a:pt x="2028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36"/>
                <p:cNvSpPr/>
                <p:nvPr/>
              </p:nvSpPr>
              <p:spPr>
                <a:xfrm>
                  <a:off x="4479254" y="873076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694" y="1"/>
                      </a:moveTo>
                      <a:cubicBezTo>
                        <a:pt x="475" y="1"/>
                        <a:pt x="220" y="84"/>
                        <a:pt x="111" y="281"/>
                      </a:cubicBezTo>
                      <a:cubicBezTo>
                        <a:pt x="0" y="482"/>
                        <a:pt x="28" y="742"/>
                        <a:pt x="56" y="960"/>
                      </a:cubicBezTo>
                      <a:cubicBezTo>
                        <a:pt x="61" y="1001"/>
                        <a:pt x="90" y="1019"/>
                        <a:pt x="121" y="1019"/>
                      </a:cubicBezTo>
                      <a:cubicBezTo>
                        <a:pt x="169" y="1019"/>
                        <a:pt x="223" y="978"/>
                        <a:pt x="215" y="915"/>
                      </a:cubicBezTo>
                      <a:cubicBezTo>
                        <a:pt x="191" y="749"/>
                        <a:pt x="160" y="517"/>
                        <a:pt x="250" y="364"/>
                      </a:cubicBezTo>
                      <a:cubicBezTo>
                        <a:pt x="338" y="219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70" y="167"/>
                      </a:cubicBezTo>
                      <a:cubicBezTo>
                        <a:pt x="1241" y="215"/>
                        <a:pt x="1130" y="593"/>
                        <a:pt x="1161" y="936"/>
                      </a:cubicBezTo>
                      <a:cubicBezTo>
                        <a:pt x="1165" y="989"/>
                        <a:pt x="1208" y="1015"/>
                        <a:pt x="1249" y="1015"/>
                      </a:cubicBezTo>
                      <a:cubicBezTo>
                        <a:pt x="1289" y="1015"/>
                        <a:pt x="1327" y="989"/>
                        <a:pt x="1324" y="936"/>
                      </a:cubicBezTo>
                      <a:cubicBezTo>
                        <a:pt x="1303" y="721"/>
                        <a:pt x="1358" y="468"/>
                        <a:pt x="1262" y="268"/>
                      </a:cubicBezTo>
                      <a:cubicBezTo>
                        <a:pt x="1164" y="70"/>
                        <a:pt x="908" y="1"/>
                        <a:pt x="707" y="1"/>
                      </a:cubicBezTo>
                      <a:cubicBezTo>
                        <a:pt x="703" y="1"/>
                        <a:pt x="699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36"/>
                <p:cNvSpPr/>
                <p:nvPr/>
              </p:nvSpPr>
              <p:spPr>
                <a:xfrm>
                  <a:off x="4431173" y="1015475"/>
                  <a:ext cx="43643" cy="21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" h="438" extrusionOk="0">
                      <a:moveTo>
                        <a:pt x="124" y="0"/>
                      </a:moveTo>
                      <a:cubicBezTo>
                        <a:pt x="58" y="0"/>
                        <a:pt x="1" y="84"/>
                        <a:pt x="64" y="139"/>
                      </a:cubicBezTo>
                      <a:cubicBezTo>
                        <a:pt x="264" y="312"/>
                        <a:pt x="504" y="413"/>
                        <a:pt x="771" y="437"/>
                      </a:cubicBezTo>
                      <a:cubicBezTo>
                        <a:pt x="773" y="437"/>
                        <a:pt x="775" y="437"/>
                        <a:pt x="777" y="437"/>
                      </a:cubicBezTo>
                      <a:cubicBezTo>
                        <a:pt x="874" y="437"/>
                        <a:pt x="872" y="281"/>
                        <a:pt x="771" y="271"/>
                      </a:cubicBezTo>
                      <a:cubicBezTo>
                        <a:pt x="549" y="253"/>
                        <a:pt x="347" y="167"/>
                        <a:pt x="178" y="21"/>
                      </a:cubicBezTo>
                      <a:cubicBezTo>
                        <a:pt x="161" y="6"/>
                        <a:pt x="142" y="0"/>
                        <a:pt x="1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36"/>
                <p:cNvSpPr/>
                <p:nvPr/>
              </p:nvSpPr>
              <p:spPr>
                <a:xfrm>
                  <a:off x="4541800" y="1010437"/>
                  <a:ext cx="47084" cy="23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9" extrusionOk="0">
                      <a:moveTo>
                        <a:pt x="821" y="0"/>
                      </a:moveTo>
                      <a:cubicBezTo>
                        <a:pt x="803" y="0"/>
                        <a:pt x="784" y="7"/>
                        <a:pt x="766" y="22"/>
                      </a:cubicBezTo>
                      <a:cubicBezTo>
                        <a:pt x="602" y="173"/>
                        <a:pt x="343" y="303"/>
                        <a:pt x="113" y="303"/>
                      </a:cubicBezTo>
                      <a:cubicBezTo>
                        <a:pt x="110" y="303"/>
                        <a:pt x="107" y="303"/>
                        <a:pt x="104" y="303"/>
                      </a:cubicBezTo>
                      <a:cubicBezTo>
                        <a:pt x="0" y="303"/>
                        <a:pt x="0" y="466"/>
                        <a:pt x="104" y="469"/>
                      </a:cubicBezTo>
                      <a:cubicBezTo>
                        <a:pt x="107" y="469"/>
                        <a:pt x="110" y="469"/>
                        <a:pt x="113" y="469"/>
                      </a:cubicBezTo>
                      <a:cubicBezTo>
                        <a:pt x="384" y="469"/>
                        <a:pt x="685" y="318"/>
                        <a:pt x="884" y="140"/>
                      </a:cubicBezTo>
                      <a:cubicBezTo>
                        <a:pt x="943" y="82"/>
                        <a:pt x="887" y="0"/>
                        <a:pt x="8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36"/>
                <p:cNvSpPr/>
                <p:nvPr/>
              </p:nvSpPr>
              <p:spPr>
                <a:xfrm>
                  <a:off x="4489429" y="998666"/>
                  <a:ext cx="18554" cy="221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40" extrusionOk="0">
                      <a:moveTo>
                        <a:pt x="257" y="1"/>
                      </a:moveTo>
                      <a:cubicBezTo>
                        <a:pt x="216" y="1"/>
                        <a:pt x="176" y="28"/>
                        <a:pt x="177" y="81"/>
                      </a:cubicBezTo>
                      <a:cubicBezTo>
                        <a:pt x="198" y="1495"/>
                        <a:pt x="212" y="2933"/>
                        <a:pt x="11" y="4336"/>
                      </a:cubicBezTo>
                      <a:cubicBezTo>
                        <a:pt x="0" y="4398"/>
                        <a:pt x="55" y="4440"/>
                        <a:pt x="102" y="4440"/>
                      </a:cubicBezTo>
                      <a:cubicBezTo>
                        <a:pt x="133" y="4440"/>
                        <a:pt x="162" y="4422"/>
                        <a:pt x="167" y="4381"/>
                      </a:cubicBezTo>
                      <a:cubicBezTo>
                        <a:pt x="372" y="2960"/>
                        <a:pt x="361" y="1512"/>
                        <a:pt x="340" y="81"/>
                      </a:cubicBezTo>
                      <a:cubicBezTo>
                        <a:pt x="340" y="28"/>
                        <a:pt x="299" y="1"/>
                        <a:pt x="2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6"/>
                <p:cNvSpPr/>
                <p:nvPr/>
              </p:nvSpPr>
              <p:spPr>
                <a:xfrm>
                  <a:off x="4513469" y="998816"/>
                  <a:ext cx="37558" cy="21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3" extrusionOk="0">
                      <a:moveTo>
                        <a:pt x="80" y="0"/>
                      </a:moveTo>
                      <a:cubicBezTo>
                        <a:pt x="39" y="0"/>
                        <a:pt x="0" y="26"/>
                        <a:pt x="7" y="78"/>
                      </a:cubicBezTo>
                      <a:cubicBezTo>
                        <a:pt x="177" y="1460"/>
                        <a:pt x="350" y="2850"/>
                        <a:pt x="586" y="4222"/>
                      </a:cubicBezTo>
                      <a:cubicBezTo>
                        <a:pt x="593" y="4264"/>
                        <a:pt x="622" y="4282"/>
                        <a:pt x="654" y="4282"/>
                      </a:cubicBezTo>
                      <a:cubicBezTo>
                        <a:pt x="701" y="4282"/>
                        <a:pt x="752" y="4242"/>
                        <a:pt x="742" y="4180"/>
                      </a:cubicBezTo>
                      <a:cubicBezTo>
                        <a:pt x="509" y="2819"/>
                        <a:pt x="340" y="1447"/>
                        <a:pt x="170" y="78"/>
                      </a:cubicBezTo>
                      <a:cubicBezTo>
                        <a:pt x="165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6"/>
                <p:cNvSpPr/>
                <p:nvPr/>
              </p:nvSpPr>
              <p:spPr>
                <a:xfrm>
                  <a:off x="4320546" y="1034927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2" y="0"/>
                      </a:moveTo>
                      <a:cubicBezTo>
                        <a:pt x="57" y="0"/>
                        <a:pt x="0" y="59"/>
                        <a:pt x="37" y="123"/>
                      </a:cubicBezTo>
                      <a:cubicBezTo>
                        <a:pt x="195" y="404"/>
                        <a:pt x="590" y="498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10"/>
                        <a:pt x="951" y="474"/>
                      </a:cubicBezTo>
                      <a:cubicBezTo>
                        <a:pt x="806" y="411"/>
                        <a:pt x="656" y="349"/>
                        <a:pt x="511" y="286"/>
                      </a:cubicBezTo>
                      <a:cubicBezTo>
                        <a:pt x="379" y="227"/>
                        <a:pt x="251" y="168"/>
                        <a:pt x="178" y="40"/>
                      </a:cubicBezTo>
                      <a:cubicBezTo>
                        <a:pt x="162" y="12"/>
                        <a:pt x="137" y="0"/>
                        <a:pt x="11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6"/>
                <p:cNvSpPr/>
                <p:nvPr/>
              </p:nvSpPr>
              <p:spPr>
                <a:xfrm>
                  <a:off x="4674522" y="1151190"/>
                  <a:ext cx="86787" cy="9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7" extrusionOk="0">
                      <a:moveTo>
                        <a:pt x="561" y="0"/>
                      </a:moveTo>
                      <a:cubicBezTo>
                        <a:pt x="410" y="0"/>
                        <a:pt x="259" y="2"/>
                        <a:pt x="108" y="6"/>
                      </a:cubicBezTo>
                      <a:cubicBezTo>
                        <a:pt x="1" y="6"/>
                        <a:pt x="0" y="169"/>
                        <a:pt x="104" y="169"/>
                      </a:cubicBezTo>
                      <a:cubicBezTo>
                        <a:pt x="105" y="169"/>
                        <a:pt x="106" y="169"/>
                        <a:pt x="108" y="169"/>
                      </a:cubicBezTo>
                      <a:cubicBezTo>
                        <a:pt x="256" y="165"/>
                        <a:pt x="405" y="163"/>
                        <a:pt x="554" y="163"/>
                      </a:cubicBezTo>
                      <a:cubicBezTo>
                        <a:pt x="914" y="163"/>
                        <a:pt x="1275" y="175"/>
                        <a:pt x="1636" y="196"/>
                      </a:cubicBezTo>
                      <a:cubicBezTo>
                        <a:pt x="1638" y="197"/>
                        <a:pt x="1640" y="197"/>
                        <a:pt x="1643" y="197"/>
                      </a:cubicBezTo>
                      <a:cubicBezTo>
                        <a:pt x="1740" y="197"/>
                        <a:pt x="1738" y="37"/>
                        <a:pt x="1636" y="30"/>
                      </a:cubicBezTo>
                      <a:cubicBezTo>
                        <a:pt x="1277" y="11"/>
                        <a:pt x="919" y="0"/>
                        <a:pt x="56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6"/>
                <p:cNvSpPr/>
                <p:nvPr/>
              </p:nvSpPr>
              <p:spPr>
                <a:xfrm>
                  <a:off x="4645494" y="1289698"/>
                  <a:ext cx="51873" cy="34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" h="683" extrusionOk="0">
                      <a:moveTo>
                        <a:pt x="119" y="0"/>
                      </a:moveTo>
                      <a:cubicBezTo>
                        <a:pt x="46" y="0"/>
                        <a:pt x="0" y="109"/>
                        <a:pt x="77" y="150"/>
                      </a:cubicBezTo>
                      <a:cubicBezTo>
                        <a:pt x="350" y="302"/>
                        <a:pt x="614" y="472"/>
                        <a:pt x="860" y="663"/>
                      </a:cubicBezTo>
                      <a:cubicBezTo>
                        <a:pt x="877" y="677"/>
                        <a:pt x="895" y="683"/>
                        <a:pt x="913" y="683"/>
                      </a:cubicBezTo>
                      <a:cubicBezTo>
                        <a:pt x="980" y="683"/>
                        <a:pt x="1039" y="600"/>
                        <a:pt x="974" y="549"/>
                      </a:cubicBezTo>
                      <a:cubicBezTo>
                        <a:pt x="718" y="347"/>
                        <a:pt x="448" y="168"/>
                        <a:pt x="160" y="11"/>
                      </a:cubicBezTo>
                      <a:cubicBezTo>
                        <a:pt x="146" y="4"/>
                        <a:pt x="132" y="0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6"/>
                <p:cNvSpPr/>
                <p:nvPr/>
              </p:nvSpPr>
              <p:spPr>
                <a:xfrm>
                  <a:off x="4354911" y="1310298"/>
                  <a:ext cx="39653" cy="4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5" h="885" extrusionOk="0">
                      <a:moveTo>
                        <a:pt x="676" y="1"/>
                      </a:moveTo>
                      <a:cubicBezTo>
                        <a:pt x="652" y="1"/>
                        <a:pt x="626" y="11"/>
                        <a:pt x="608" y="35"/>
                      </a:cubicBezTo>
                      <a:cubicBezTo>
                        <a:pt x="421" y="281"/>
                        <a:pt x="234" y="524"/>
                        <a:pt x="47" y="769"/>
                      </a:cubicBezTo>
                      <a:cubicBezTo>
                        <a:pt x="1" y="828"/>
                        <a:pt x="57" y="884"/>
                        <a:pt x="117" y="884"/>
                      </a:cubicBezTo>
                      <a:cubicBezTo>
                        <a:pt x="143" y="884"/>
                        <a:pt x="169" y="874"/>
                        <a:pt x="189" y="849"/>
                      </a:cubicBezTo>
                      <a:cubicBezTo>
                        <a:pt x="376" y="607"/>
                        <a:pt x="563" y="364"/>
                        <a:pt x="750" y="118"/>
                      </a:cubicBezTo>
                      <a:cubicBezTo>
                        <a:pt x="794" y="59"/>
                        <a:pt x="736" y="1"/>
                        <a:pt x="67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6"/>
                <p:cNvSpPr/>
                <p:nvPr/>
              </p:nvSpPr>
              <p:spPr>
                <a:xfrm>
                  <a:off x="4503095" y="1345311"/>
                  <a:ext cx="9377" cy="41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832" extrusionOk="0">
                      <a:moveTo>
                        <a:pt x="80" y="0"/>
                      </a:moveTo>
                      <a:cubicBezTo>
                        <a:pt x="40" y="0"/>
                        <a:pt x="0" y="26"/>
                        <a:pt x="4" y="78"/>
                      </a:cubicBezTo>
                      <a:cubicBezTo>
                        <a:pt x="21" y="303"/>
                        <a:pt x="25" y="529"/>
                        <a:pt x="15" y="753"/>
                      </a:cubicBezTo>
                      <a:cubicBezTo>
                        <a:pt x="11" y="805"/>
                        <a:pt x="51" y="831"/>
                        <a:pt x="92" y="831"/>
                      </a:cubicBezTo>
                      <a:cubicBezTo>
                        <a:pt x="133" y="831"/>
                        <a:pt x="175" y="805"/>
                        <a:pt x="177" y="753"/>
                      </a:cubicBezTo>
                      <a:cubicBezTo>
                        <a:pt x="188" y="529"/>
                        <a:pt x="184" y="303"/>
                        <a:pt x="167" y="78"/>
                      </a:cubicBezTo>
                      <a:cubicBezTo>
                        <a:pt x="163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36"/>
                <p:cNvSpPr/>
                <p:nvPr/>
              </p:nvSpPr>
              <p:spPr>
                <a:xfrm>
                  <a:off x="4666941" y="1220918"/>
                  <a:ext cx="36560" cy="13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77" extrusionOk="0">
                      <a:moveTo>
                        <a:pt x="95" y="0"/>
                      </a:moveTo>
                      <a:cubicBezTo>
                        <a:pt x="0" y="0"/>
                        <a:pt x="3" y="154"/>
                        <a:pt x="104" y="164"/>
                      </a:cubicBezTo>
                      <a:cubicBezTo>
                        <a:pt x="274" y="181"/>
                        <a:pt x="437" y="216"/>
                        <a:pt x="600" y="271"/>
                      </a:cubicBezTo>
                      <a:cubicBezTo>
                        <a:pt x="609" y="275"/>
                        <a:pt x="619" y="276"/>
                        <a:pt x="627" y="276"/>
                      </a:cubicBezTo>
                      <a:cubicBezTo>
                        <a:pt x="707" y="276"/>
                        <a:pt x="732" y="143"/>
                        <a:pt x="641" y="116"/>
                      </a:cubicBezTo>
                      <a:cubicBezTo>
                        <a:pt x="467" y="53"/>
                        <a:pt x="288" y="18"/>
                        <a:pt x="104" y="1"/>
                      </a:cubicBezTo>
                      <a:cubicBezTo>
                        <a:pt x="101" y="1"/>
                        <a:pt x="98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36"/>
                <p:cNvSpPr/>
                <p:nvPr/>
              </p:nvSpPr>
              <p:spPr>
                <a:xfrm>
                  <a:off x="4634122" y="1063207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0" y="0"/>
                      </a:moveTo>
                      <a:cubicBezTo>
                        <a:pt x="588" y="0"/>
                        <a:pt x="574" y="3"/>
                        <a:pt x="561" y="10"/>
                      </a:cubicBezTo>
                      <a:cubicBezTo>
                        <a:pt x="402" y="94"/>
                        <a:pt x="239" y="177"/>
                        <a:pt x="79" y="263"/>
                      </a:cubicBezTo>
                      <a:cubicBezTo>
                        <a:pt x="0" y="304"/>
                        <a:pt x="48" y="413"/>
                        <a:pt x="121" y="413"/>
                      </a:cubicBezTo>
                      <a:cubicBezTo>
                        <a:pt x="134" y="413"/>
                        <a:pt x="148" y="409"/>
                        <a:pt x="163" y="401"/>
                      </a:cubicBezTo>
                      <a:cubicBezTo>
                        <a:pt x="322" y="318"/>
                        <a:pt x="485" y="235"/>
                        <a:pt x="644" y="152"/>
                      </a:cubicBezTo>
                      <a:cubicBezTo>
                        <a:pt x="724" y="111"/>
                        <a:pt x="675" y="0"/>
                        <a:pt x="6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6"/>
                <p:cNvSpPr/>
                <p:nvPr/>
              </p:nvSpPr>
              <p:spPr>
                <a:xfrm>
                  <a:off x="4364836" y="955921"/>
                  <a:ext cx="22994" cy="356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5" extrusionOk="0">
                      <a:moveTo>
                        <a:pt x="111" y="1"/>
                      </a:moveTo>
                      <a:cubicBezTo>
                        <a:pt x="58" y="1"/>
                        <a:pt x="1" y="61"/>
                        <a:pt x="32" y="127"/>
                      </a:cubicBezTo>
                      <a:cubicBezTo>
                        <a:pt x="118" y="307"/>
                        <a:pt x="201" y="491"/>
                        <a:pt x="288" y="671"/>
                      </a:cubicBezTo>
                      <a:cubicBezTo>
                        <a:pt x="302" y="702"/>
                        <a:pt x="326" y="715"/>
                        <a:pt x="351" y="715"/>
                      </a:cubicBezTo>
                      <a:cubicBezTo>
                        <a:pt x="404" y="715"/>
                        <a:pt x="461" y="655"/>
                        <a:pt x="430" y="588"/>
                      </a:cubicBezTo>
                      <a:cubicBezTo>
                        <a:pt x="343" y="408"/>
                        <a:pt x="260" y="224"/>
                        <a:pt x="174" y="44"/>
                      </a:cubicBezTo>
                      <a:cubicBezTo>
                        <a:pt x="160" y="14"/>
                        <a:pt x="136" y="1"/>
                        <a:pt x="11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6"/>
                <p:cNvSpPr/>
                <p:nvPr/>
              </p:nvSpPr>
              <p:spPr>
                <a:xfrm>
                  <a:off x="4433966" y="964301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76" y="0"/>
                      </a:moveTo>
                      <a:cubicBezTo>
                        <a:pt x="1757" y="0"/>
                        <a:pt x="1534" y="20"/>
                        <a:pt x="1307" y="43"/>
                      </a:cubicBezTo>
                      <a:cubicBezTo>
                        <a:pt x="888" y="84"/>
                        <a:pt x="465" y="94"/>
                        <a:pt x="83" y="289"/>
                      </a:cubicBezTo>
                      <a:cubicBezTo>
                        <a:pt x="0" y="330"/>
                        <a:pt x="51" y="439"/>
                        <a:pt x="126" y="439"/>
                      </a:cubicBezTo>
                      <a:cubicBezTo>
                        <a:pt x="138" y="439"/>
                        <a:pt x="150" y="436"/>
                        <a:pt x="163" y="430"/>
                      </a:cubicBezTo>
                      <a:cubicBezTo>
                        <a:pt x="565" y="226"/>
                        <a:pt x="1047" y="230"/>
                        <a:pt x="1484" y="188"/>
                      </a:cubicBezTo>
                      <a:cubicBezTo>
                        <a:pt x="1647" y="173"/>
                        <a:pt x="1807" y="162"/>
                        <a:pt x="1965" y="162"/>
                      </a:cubicBezTo>
                      <a:cubicBezTo>
                        <a:pt x="2246" y="162"/>
                        <a:pt x="2521" y="197"/>
                        <a:pt x="2800" y="305"/>
                      </a:cubicBezTo>
                      <a:cubicBezTo>
                        <a:pt x="2810" y="309"/>
                        <a:pt x="2820" y="311"/>
                        <a:pt x="2829" y="311"/>
                      </a:cubicBezTo>
                      <a:cubicBezTo>
                        <a:pt x="2905" y="311"/>
                        <a:pt x="2929" y="181"/>
                        <a:pt x="2842" y="147"/>
                      </a:cubicBezTo>
                      <a:cubicBezTo>
                        <a:pt x="2555" y="35"/>
                        <a:pt x="2268" y="0"/>
                        <a:pt x="197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6"/>
                <p:cNvSpPr/>
                <p:nvPr/>
              </p:nvSpPr>
              <p:spPr>
                <a:xfrm>
                  <a:off x="4505888" y="-186162"/>
                  <a:ext cx="11222" cy="1067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21399" extrusionOk="0">
                      <a:moveTo>
                        <a:pt x="133" y="1"/>
                      </a:moveTo>
                      <a:cubicBezTo>
                        <a:pt x="92" y="1"/>
                        <a:pt x="50" y="28"/>
                        <a:pt x="48" y="81"/>
                      </a:cubicBezTo>
                      <a:cubicBezTo>
                        <a:pt x="0" y="7160"/>
                        <a:pt x="17" y="14238"/>
                        <a:pt x="63" y="21321"/>
                      </a:cubicBezTo>
                      <a:cubicBezTo>
                        <a:pt x="63" y="21373"/>
                        <a:pt x="103" y="21399"/>
                        <a:pt x="144" y="21399"/>
                      </a:cubicBezTo>
                      <a:cubicBezTo>
                        <a:pt x="184" y="21399"/>
                        <a:pt x="225" y="21373"/>
                        <a:pt x="225" y="21321"/>
                      </a:cubicBezTo>
                      <a:cubicBezTo>
                        <a:pt x="183" y="14238"/>
                        <a:pt x="162" y="7160"/>
                        <a:pt x="215" y="81"/>
                      </a:cubicBezTo>
                      <a:cubicBezTo>
                        <a:pt x="215" y="28"/>
                        <a:pt x="174" y="1"/>
                        <a:pt x="13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7" name="Google Shape;227;p36"/>
            <p:cNvGrpSpPr/>
            <p:nvPr/>
          </p:nvGrpSpPr>
          <p:grpSpPr>
            <a:xfrm>
              <a:off x="617971" y="407082"/>
              <a:ext cx="7847630" cy="4062786"/>
              <a:chOff x="617971" y="407082"/>
              <a:chExt cx="7847630" cy="4062786"/>
            </a:xfrm>
          </p:grpSpPr>
          <p:sp>
            <p:nvSpPr>
              <p:cNvPr id="228" name="Google Shape;228;p36"/>
              <p:cNvSpPr/>
              <p:nvPr/>
            </p:nvSpPr>
            <p:spPr>
              <a:xfrm>
                <a:off x="4254957" y="1155978"/>
                <a:ext cx="88981" cy="11821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237" extrusionOk="0">
                    <a:moveTo>
                      <a:pt x="1139" y="0"/>
                    </a:moveTo>
                    <a:cubicBezTo>
                      <a:pt x="792" y="0"/>
                      <a:pt x="448" y="26"/>
                      <a:pt x="100" y="76"/>
                    </a:cubicBezTo>
                    <a:cubicBezTo>
                      <a:pt x="1" y="93"/>
                      <a:pt x="38" y="237"/>
                      <a:pt x="133" y="237"/>
                    </a:cubicBezTo>
                    <a:cubicBezTo>
                      <a:pt x="137" y="237"/>
                      <a:pt x="141" y="237"/>
                      <a:pt x="146" y="236"/>
                    </a:cubicBezTo>
                    <a:cubicBezTo>
                      <a:pt x="475" y="186"/>
                      <a:pt x="806" y="162"/>
                      <a:pt x="1136" y="162"/>
                    </a:cubicBezTo>
                    <a:cubicBezTo>
                      <a:pt x="1316" y="162"/>
                      <a:pt x="1496" y="169"/>
                      <a:pt x="1677" y="184"/>
                    </a:cubicBezTo>
                    <a:cubicBezTo>
                      <a:pt x="1679" y="184"/>
                      <a:pt x="1681" y="184"/>
                      <a:pt x="1684" y="184"/>
                    </a:cubicBezTo>
                    <a:cubicBezTo>
                      <a:pt x="1784" y="184"/>
                      <a:pt x="1782" y="28"/>
                      <a:pt x="1677" y="21"/>
                    </a:cubicBezTo>
                    <a:cubicBezTo>
                      <a:pt x="1496" y="7"/>
                      <a:pt x="1317" y="0"/>
                      <a:pt x="11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6"/>
              <p:cNvSpPr/>
              <p:nvPr/>
            </p:nvSpPr>
            <p:spPr>
              <a:xfrm>
                <a:off x="4312465" y="1240420"/>
                <a:ext cx="26684" cy="1366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74" extrusionOk="0">
                    <a:moveTo>
                      <a:pt x="426" y="0"/>
                    </a:moveTo>
                    <a:cubicBezTo>
                      <a:pt x="418" y="0"/>
                      <a:pt x="409" y="2"/>
                      <a:pt x="399" y="5"/>
                    </a:cubicBezTo>
                    <a:cubicBezTo>
                      <a:pt x="298" y="40"/>
                      <a:pt x="194" y="75"/>
                      <a:pt x="90" y="112"/>
                    </a:cubicBezTo>
                    <a:cubicBezTo>
                      <a:pt x="0" y="141"/>
                      <a:pt x="28" y="273"/>
                      <a:pt x="105" y="273"/>
                    </a:cubicBezTo>
                    <a:cubicBezTo>
                      <a:pt x="114" y="273"/>
                      <a:pt x="123" y="272"/>
                      <a:pt x="132" y="269"/>
                    </a:cubicBezTo>
                    <a:cubicBezTo>
                      <a:pt x="236" y="234"/>
                      <a:pt x="340" y="199"/>
                      <a:pt x="444" y="165"/>
                    </a:cubicBezTo>
                    <a:cubicBezTo>
                      <a:pt x="535" y="133"/>
                      <a:pt x="507" y="0"/>
                      <a:pt x="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6"/>
              <p:cNvSpPr/>
              <p:nvPr/>
            </p:nvSpPr>
            <p:spPr>
              <a:xfrm>
                <a:off x="5638792" y="81137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6"/>
              <p:cNvSpPr/>
              <p:nvPr/>
            </p:nvSpPr>
            <p:spPr>
              <a:xfrm>
                <a:off x="8301754" y="43134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6"/>
              <p:cNvSpPr/>
              <p:nvPr/>
            </p:nvSpPr>
            <p:spPr>
              <a:xfrm>
                <a:off x="1030092" y="175965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6"/>
              <p:cNvSpPr/>
              <p:nvPr/>
            </p:nvSpPr>
            <p:spPr>
              <a:xfrm>
                <a:off x="8301754" y="31100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6"/>
              <p:cNvSpPr/>
              <p:nvPr/>
            </p:nvSpPr>
            <p:spPr>
              <a:xfrm>
                <a:off x="2080817" y="405070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6"/>
              <p:cNvSpPr/>
              <p:nvPr/>
            </p:nvSpPr>
            <p:spPr>
              <a:xfrm>
                <a:off x="8301646" y="88500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6"/>
              <p:cNvSpPr/>
              <p:nvPr/>
            </p:nvSpPr>
            <p:spPr>
              <a:xfrm>
                <a:off x="3637271" y="373745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6"/>
              <p:cNvSpPr/>
              <p:nvPr/>
            </p:nvSpPr>
            <p:spPr>
              <a:xfrm>
                <a:off x="7468371" y="21746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6"/>
              <p:cNvSpPr/>
              <p:nvPr/>
            </p:nvSpPr>
            <p:spPr>
              <a:xfrm>
                <a:off x="6450517" y="415692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6"/>
              <p:cNvSpPr/>
              <p:nvPr/>
            </p:nvSpPr>
            <p:spPr>
              <a:xfrm>
                <a:off x="1382946" y="53603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6"/>
              <p:cNvSpPr/>
              <p:nvPr/>
            </p:nvSpPr>
            <p:spPr>
              <a:xfrm>
                <a:off x="3760821" y="407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6"/>
              <p:cNvSpPr/>
              <p:nvPr/>
            </p:nvSpPr>
            <p:spPr>
              <a:xfrm>
                <a:off x="617971" y="3620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go</a:t>
            </a:r>
            <a:endParaRPr sz="20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so</a:t>
            </a:r>
            <a:endParaRPr sz="20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no</a:t>
            </a:r>
            <a:endParaRPr sz="20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by</a:t>
            </a:r>
            <a:endParaRPr sz="20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has</a:t>
            </a:r>
            <a:endParaRPr sz="20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as</a:t>
            </a:r>
            <a:endParaRPr sz="20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her</a:t>
            </a:r>
            <a:endParaRPr sz="20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him</a:t>
            </a:r>
            <a:endParaRPr sz="2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/>
              <a:t>come</a:t>
            </a:r>
            <a:endParaRPr sz="1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are</a:t>
            </a:r>
            <a:endParaRPr sz="2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love</a:t>
            </a:r>
            <a:endParaRPr sz="20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too</a:t>
            </a:r>
            <a:endParaRPr sz="2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all</a:t>
            </a:r>
            <a:endParaRPr sz="2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ball</a:t>
            </a:r>
            <a:endParaRPr sz="20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3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had</a:t>
            </a:r>
            <a:endParaRPr sz="2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will</a:t>
            </a:r>
            <a:endParaRPr sz="2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(16:9)</PresentationFormat>
  <Paragraphs>18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Barlow Semi Condensed</vt:lpstr>
      <vt:lpstr>Joti One</vt:lpstr>
      <vt:lpstr>Sue Ellen Francisco</vt:lpstr>
      <vt:lpstr>Arial</vt:lpstr>
      <vt:lpstr>Barlow Semi Condensed Light</vt:lpstr>
      <vt:lpstr>BenchNine</vt:lpstr>
      <vt:lpstr>Simple Light</vt:lpstr>
      <vt:lpstr>Chalkboard by Slidesgo</vt:lpstr>
      <vt:lpstr>Snap Words Unit 5</vt:lpstr>
      <vt:lpstr>come</vt:lpstr>
      <vt:lpstr>are</vt:lpstr>
      <vt:lpstr>love</vt:lpstr>
      <vt:lpstr>too</vt:lpstr>
      <vt:lpstr>all</vt:lpstr>
      <vt:lpstr>ball</vt:lpstr>
      <vt:lpstr>had</vt:lpstr>
      <vt:lpstr>will</vt:lpstr>
      <vt:lpstr>go</vt:lpstr>
      <vt:lpstr>so</vt:lpstr>
      <vt:lpstr>no</vt:lpstr>
      <vt:lpstr>by</vt:lpstr>
      <vt:lpstr>has</vt:lpstr>
      <vt:lpstr>as</vt:lpstr>
      <vt:lpstr>her</vt:lpstr>
      <vt:lpstr>him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 Words Unit 5</dc:title>
  <cp:lastModifiedBy>Wooten, Dawn</cp:lastModifiedBy>
  <cp:revision>1</cp:revision>
  <dcterms:modified xsi:type="dcterms:W3CDTF">2020-04-28T02:53:22Z</dcterms:modified>
</cp:coreProperties>
</file>